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2" r:id="rId9"/>
    <p:sldId id="279" r:id="rId10"/>
    <p:sldId id="264" r:id="rId11"/>
    <p:sldId id="277" r:id="rId12"/>
    <p:sldId id="278" r:id="rId13"/>
    <p:sldId id="276" r:id="rId14"/>
    <p:sldId id="271" r:id="rId15"/>
    <p:sldId id="270" r:id="rId16"/>
    <p:sldId id="273" r:id="rId17"/>
    <p:sldId id="274" r:id="rId18"/>
    <p:sldId id="275" r:id="rId19"/>
    <p:sldId id="265" r:id="rId20"/>
    <p:sldId id="269" r:id="rId21"/>
    <p:sldId id="266" r:id="rId22"/>
    <p:sldId id="267" r:id="rId23"/>
    <p:sldId id="268" r:id="rId24"/>
    <p:sldId id="25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C37282-0F48-4A98-B227-7B94A7307DCB}" v="468" dt="2024-12-11T13:59:28.9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524" y="4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jkovic Nikolaj" userId="8828902f-c470-48fe-b787-18b9b639663a" providerId="ADAL" clId="{EDC37282-0F48-4A98-B227-7B94A7307DCB}"/>
    <pc:docChg chg="undo redo custSel addSld delSld modSld sldOrd modMainMaster">
      <pc:chgData name="Veljkovic Nikolaj" userId="8828902f-c470-48fe-b787-18b9b639663a" providerId="ADAL" clId="{EDC37282-0F48-4A98-B227-7B94A7307DCB}" dt="2024-12-11T13:59:34.904" v="2751" actId="478"/>
      <pc:docMkLst>
        <pc:docMk/>
      </pc:docMkLst>
      <pc:sldChg chg="addSp delSp modSp mod modTransition modAnim">
        <pc:chgData name="Veljkovic Nikolaj" userId="8828902f-c470-48fe-b787-18b9b639663a" providerId="ADAL" clId="{EDC37282-0F48-4A98-B227-7B94A7307DCB}" dt="2024-12-10T14:05:56.561" v="2145" actId="2085"/>
        <pc:sldMkLst>
          <pc:docMk/>
          <pc:sldMk cId="2023085616" sldId="256"/>
        </pc:sldMkLst>
        <pc:spChg chg="add del mod">
          <ac:chgData name="Veljkovic Nikolaj" userId="8828902f-c470-48fe-b787-18b9b639663a" providerId="ADAL" clId="{EDC37282-0F48-4A98-B227-7B94A7307DCB}" dt="2024-12-08T20:58:12.951" v="154" actId="478"/>
          <ac:spMkLst>
            <pc:docMk/>
            <pc:sldMk cId="2023085616" sldId="256"/>
            <ac:spMk id="4" creationId="{4E9F5703-6303-FF4D-151D-09D9D764BBB2}"/>
          </ac:spMkLst>
        </pc:spChg>
        <pc:spChg chg="add mod ord">
          <ac:chgData name="Veljkovic Nikolaj" userId="8828902f-c470-48fe-b787-18b9b639663a" providerId="ADAL" clId="{EDC37282-0F48-4A98-B227-7B94A7307DCB}" dt="2024-12-10T14:05:56.561" v="2145" actId="2085"/>
          <ac:spMkLst>
            <pc:docMk/>
            <pc:sldMk cId="2023085616" sldId="256"/>
            <ac:spMk id="5" creationId="{0CA710F0-FD69-69D6-C124-7A86142E150C}"/>
          </ac:spMkLst>
        </pc:spChg>
        <pc:picChg chg="add mod">
          <ac:chgData name="Veljkovic Nikolaj" userId="8828902f-c470-48fe-b787-18b9b639663a" providerId="ADAL" clId="{EDC37282-0F48-4A98-B227-7B94A7307DCB}" dt="2024-12-08T20:52:56.647" v="64" actId="14100"/>
          <ac:picMkLst>
            <pc:docMk/>
            <pc:sldMk cId="2023085616" sldId="256"/>
            <ac:picMk id="3" creationId="{63C458B4-0B8A-1134-BADE-88AEA3D158E6}"/>
          </ac:picMkLst>
        </pc:picChg>
        <pc:picChg chg="mod ord">
          <ac:chgData name="Veljkovic Nikolaj" userId="8828902f-c470-48fe-b787-18b9b639663a" providerId="ADAL" clId="{EDC37282-0F48-4A98-B227-7B94A7307DCB}" dt="2024-12-08T20:50:47.568" v="47" actId="1076"/>
          <ac:picMkLst>
            <pc:docMk/>
            <pc:sldMk cId="2023085616" sldId="256"/>
            <ac:picMk id="12" creationId="{6755B92D-7FC4-E3BA-213A-87325DC5E5D4}"/>
          </ac:picMkLst>
        </pc:picChg>
        <pc:picChg chg="mod ord">
          <ac:chgData name="Veljkovic Nikolaj" userId="8828902f-c470-48fe-b787-18b9b639663a" providerId="ADAL" clId="{EDC37282-0F48-4A98-B227-7B94A7307DCB}" dt="2024-12-08T20:50:56.353" v="49" actId="1076"/>
          <ac:picMkLst>
            <pc:docMk/>
            <pc:sldMk cId="2023085616" sldId="256"/>
            <ac:picMk id="14" creationId="{C4DD2467-504A-40FB-828D-3155E84B216C}"/>
          </ac:picMkLst>
        </pc:picChg>
        <pc:picChg chg="mod">
          <ac:chgData name="Veljkovic Nikolaj" userId="8828902f-c470-48fe-b787-18b9b639663a" providerId="ADAL" clId="{EDC37282-0F48-4A98-B227-7B94A7307DCB}" dt="2024-12-08T20:50:44.834" v="46" actId="1076"/>
          <ac:picMkLst>
            <pc:docMk/>
            <pc:sldMk cId="2023085616" sldId="256"/>
            <ac:picMk id="16" creationId="{CDB33321-DD60-52E8-CD7F-AC91F5E2ED4D}"/>
          </ac:picMkLst>
        </pc:picChg>
      </pc:sldChg>
      <pc:sldChg chg="modSp mod">
        <pc:chgData name="Veljkovic Nikolaj" userId="8828902f-c470-48fe-b787-18b9b639663a" providerId="ADAL" clId="{EDC37282-0F48-4A98-B227-7B94A7307DCB}" dt="2024-12-08T21:40:42.935" v="1172" actId="20577"/>
        <pc:sldMkLst>
          <pc:docMk/>
          <pc:sldMk cId="468246847" sldId="257"/>
        </pc:sldMkLst>
        <pc:spChg chg="mod">
          <ac:chgData name="Veljkovic Nikolaj" userId="8828902f-c470-48fe-b787-18b9b639663a" providerId="ADAL" clId="{EDC37282-0F48-4A98-B227-7B94A7307DCB}" dt="2024-12-08T21:40:42.935" v="1172" actId="20577"/>
          <ac:spMkLst>
            <pc:docMk/>
            <pc:sldMk cId="468246847" sldId="257"/>
            <ac:spMk id="2" creationId="{654A40F8-4CA6-C3E6-9E45-9142EB59B08D}"/>
          </ac:spMkLst>
        </pc:spChg>
        <pc:spChg chg="mod">
          <ac:chgData name="Veljkovic Nikolaj" userId="8828902f-c470-48fe-b787-18b9b639663a" providerId="ADAL" clId="{EDC37282-0F48-4A98-B227-7B94A7307DCB}" dt="2024-12-08T20:55:56.016" v="148" actId="20577"/>
          <ac:spMkLst>
            <pc:docMk/>
            <pc:sldMk cId="468246847" sldId="257"/>
            <ac:spMk id="3" creationId="{448AA8A9-D52E-B6F8-C3A3-50213CD163B1}"/>
          </ac:spMkLst>
        </pc:spChg>
      </pc:sldChg>
      <pc:sldChg chg="addSp delSp modSp add mod modTransition modAnim">
        <pc:chgData name="Veljkovic Nikolaj" userId="8828902f-c470-48fe-b787-18b9b639663a" providerId="ADAL" clId="{EDC37282-0F48-4A98-B227-7B94A7307DCB}" dt="2024-12-10T14:06:20.742" v="2147" actId="2085"/>
        <pc:sldMkLst>
          <pc:docMk/>
          <pc:sldMk cId="1122983484" sldId="258"/>
        </pc:sldMkLst>
        <pc:spChg chg="mod ord">
          <ac:chgData name="Veljkovic Nikolaj" userId="8828902f-c470-48fe-b787-18b9b639663a" providerId="ADAL" clId="{EDC37282-0F48-4A98-B227-7B94A7307DCB}" dt="2024-12-10T14:06:01.731" v="2146" actId="2085"/>
          <ac:spMkLst>
            <pc:docMk/>
            <pc:sldMk cId="1122983484" sldId="258"/>
            <ac:spMk id="4" creationId="{4F235D47-EB36-F506-6086-92F2439ACB60}"/>
          </ac:spMkLst>
        </pc:spChg>
        <pc:spChg chg="add del mod">
          <ac:chgData name="Veljkovic Nikolaj" userId="8828902f-c470-48fe-b787-18b9b639663a" providerId="ADAL" clId="{EDC37282-0F48-4A98-B227-7B94A7307DCB}" dt="2024-12-08T21:00:57.298" v="176"/>
          <ac:spMkLst>
            <pc:docMk/>
            <pc:sldMk cId="1122983484" sldId="258"/>
            <ac:spMk id="6" creationId="{B57EAFA1-6FD9-61B4-1474-BDAB9F67F957}"/>
          </ac:spMkLst>
        </pc:spChg>
        <pc:spChg chg="add mod">
          <ac:chgData name="Veljkovic Nikolaj" userId="8828902f-c470-48fe-b787-18b9b639663a" providerId="ADAL" clId="{EDC37282-0F48-4A98-B227-7B94A7307DCB}" dt="2024-12-08T21:04:51.219" v="241" actId="20577"/>
          <ac:spMkLst>
            <pc:docMk/>
            <pc:sldMk cId="1122983484" sldId="258"/>
            <ac:spMk id="7" creationId="{2EF11868-AAC0-C461-AFE2-EC5111414D6C}"/>
          </ac:spMkLst>
        </pc:spChg>
        <pc:spChg chg="add mod ord">
          <ac:chgData name="Veljkovic Nikolaj" userId="8828902f-c470-48fe-b787-18b9b639663a" providerId="ADAL" clId="{EDC37282-0F48-4A98-B227-7B94A7307DCB}" dt="2024-12-10T14:06:20.742" v="2147" actId="2085"/>
          <ac:spMkLst>
            <pc:docMk/>
            <pc:sldMk cId="1122983484" sldId="258"/>
            <ac:spMk id="8" creationId="{6735020E-6801-3051-F952-C8303FFE799F}"/>
          </ac:spMkLst>
        </pc:spChg>
        <pc:grpChg chg="add del mod">
          <ac:chgData name="Veljkovic Nikolaj" userId="8828902f-c470-48fe-b787-18b9b639663a" providerId="ADAL" clId="{EDC37282-0F48-4A98-B227-7B94A7307DCB}" dt="2024-12-08T20:58:38.314" v="157" actId="165"/>
          <ac:grpSpMkLst>
            <pc:docMk/>
            <pc:sldMk cId="1122983484" sldId="258"/>
            <ac:grpSpMk id="2" creationId="{042753F2-2B03-4741-D262-3A226DEEB864}"/>
          </ac:grpSpMkLst>
        </pc:grpChg>
        <pc:grpChg chg="add del mod">
          <ac:chgData name="Veljkovic Nikolaj" userId="8828902f-c470-48fe-b787-18b9b639663a" providerId="ADAL" clId="{EDC37282-0F48-4A98-B227-7B94A7307DCB}" dt="2024-12-08T21:06:03.395" v="252" actId="165"/>
          <ac:grpSpMkLst>
            <pc:docMk/>
            <pc:sldMk cId="1122983484" sldId="258"/>
            <ac:grpSpMk id="5" creationId="{2E4BBBC4-462F-8359-92DE-239B04ABAA5E}"/>
          </ac:grpSpMkLst>
        </pc:grp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3" creationId="{17C30A8C-9E73-528D-5E77-474F8659A8D1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2" creationId="{398C18C8-86C4-F5A2-8157-F9FB9B167C8C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4" creationId="{ACF6D713-1406-4CC6-B97B-F08CBAAA4DDE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6" creationId="{FDADB0D4-F08F-A2EB-6639-650E9EEB56BD}"/>
          </ac:picMkLst>
        </pc:picChg>
      </pc:sldChg>
      <pc:sldChg chg="addSp modSp add mod modTransition">
        <pc:chgData name="Veljkovic Nikolaj" userId="8828902f-c470-48fe-b787-18b9b639663a" providerId="ADAL" clId="{EDC37282-0F48-4A98-B227-7B94A7307DCB}" dt="2024-12-10T14:06:32.092" v="2149" actId="2085"/>
        <pc:sldMkLst>
          <pc:docMk/>
          <pc:sldMk cId="3792082147" sldId="259"/>
        </pc:sldMkLst>
        <pc:spChg chg="add mod ord">
          <ac:chgData name="Veljkovic Nikolaj" userId="8828902f-c470-48fe-b787-18b9b639663a" providerId="ADAL" clId="{EDC37282-0F48-4A98-B227-7B94A7307DCB}" dt="2024-12-10T14:06:32.092" v="2149" actId="2085"/>
          <ac:spMkLst>
            <pc:docMk/>
            <pc:sldMk cId="3792082147" sldId="259"/>
            <ac:spMk id="2" creationId="{279669E6-1202-C4A6-0817-89A8BB5F37FE}"/>
          </ac:spMkLst>
        </pc:spChg>
        <pc:spChg chg="mod">
          <ac:chgData name="Veljkovic Nikolaj" userId="8828902f-c470-48fe-b787-18b9b639663a" providerId="ADAL" clId="{EDC37282-0F48-4A98-B227-7B94A7307DCB}" dt="2024-12-10T14:06:28.811" v="2148" actId="2085"/>
          <ac:spMkLst>
            <pc:docMk/>
            <pc:sldMk cId="3792082147" sldId="259"/>
            <ac:spMk id="4" creationId="{C62FC2D4-B064-5C7C-2A86-B2C28686EBFD}"/>
          </ac:spMkLst>
        </pc:spChg>
        <pc:spChg chg="mod">
          <ac:chgData name="Veljkovic Nikolaj" userId="8828902f-c470-48fe-b787-18b9b639663a" providerId="ADAL" clId="{EDC37282-0F48-4A98-B227-7B94A7307DCB}" dt="2024-12-08T21:12:14.601" v="556" actId="20577"/>
          <ac:spMkLst>
            <pc:docMk/>
            <pc:sldMk cId="3792082147" sldId="259"/>
            <ac:spMk id="7" creationId="{E5ECF640-55F2-609F-E52A-E27CD5C702E5}"/>
          </ac:spMkLst>
        </pc:spChg>
      </pc:sldChg>
      <pc:sldChg chg="addSp delSp modSp new mod modAnim">
        <pc:chgData name="Veljkovic Nikolaj" userId="8828902f-c470-48fe-b787-18b9b639663a" providerId="ADAL" clId="{EDC37282-0F48-4A98-B227-7B94A7307DCB}" dt="2024-12-10T14:06:39.371" v="2150" actId="2085"/>
        <pc:sldMkLst>
          <pc:docMk/>
          <pc:sldMk cId="1794330345" sldId="260"/>
        </pc:sldMkLst>
        <pc:spChg chg="del">
          <ac:chgData name="Veljkovic Nikolaj" userId="8828902f-c470-48fe-b787-18b9b639663a" providerId="ADAL" clId="{EDC37282-0F48-4A98-B227-7B94A7307DCB}" dt="2024-12-08T21:27:48.038" v="952" actId="478"/>
          <ac:spMkLst>
            <pc:docMk/>
            <pc:sldMk cId="1794330345" sldId="260"/>
            <ac:spMk id="2" creationId="{3826F255-DC96-4455-EC1E-4EEAB4D257A4}"/>
          </ac:spMkLst>
        </pc:spChg>
        <pc:spChg chg="del">
          <ac:chgData name="Veljkovic Nikolaj" userId="8828902f-c470-48fe-b787-18b9b639663a" providerId="ADAL" clId="{EDC37282-0F48-4A98-B227-7B94A7307DCB}" dt="2024-12-08T21:27:47.190" v="951" actId="478"/>
          <ac:spMkLst>
            <pc:docMk/>
            <pc:sldMk cId="1794330345" sldId="260"/>
            <ac:spMk id="3" creationId="{4A51DB5A-DEF5-2A7C-0099-B7EFB847F95F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5" creationId="{9C136875-0D93-DD28-5914-442DC0F4B08E}"/>
          </ac:spMkLst>
        </pc:spChg>
        <pc:spChg chg="add del mod">
          <ac:chgData name="Veljkovic Nikolaj" userId="8828902f-c470-48fe-b787-18b9b639663a" providerId="ADAL" clId="{EDC37282-0F48-4A98-B227-7B94A7307DCB}" dt="2024-12-08T21:28:12.953" v="966" actId="478"/>
          <ac:spMkLst>
            <pc:docMk/>
            <pc:sldMk cId="1794330345" sldId="260"/>
            <ac:spMk id="6" creationId="{528F8927-9D64-FB95-0E39-B6280BDA2749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7" creationId="{4517705B-236C-4F74-7AB4-A07EBD937447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8" creationId="{FE9CF089-BC13-617D-6669-F17AD2E14BDE}"/>
          </ac:spMkLst>
        </pc:spChg>
        <pc:spChg chg="add mod ord topLvl">
          <ac:chgData name="Veljkovic Nikolaj" userId="8828902f-c470-48fe-b787-18b9b639663a" providerId="ADAL" clId="{EDC37282-0F48-4A98-B227-7B94A7307DCB}" dt="2024-12-09T07:47:25.026" v="1494" actId="207"/>
          <ac:spMkLst>
            <pc:docMk/>
            <pc:sldMk cId="1794330345" sldId="260"/>
            <ac:spMk id="9" creationId="{2961B8A7-5892-6A5D-3A9C-B42510F9FBC8}"/>
          </ac:spMkLst>
        </pc:spChg>
        <pc:spChg chg="add mod ord modVis">
          <ac:chgData name="Veljkovic Nikolaj" userId="8828902f-c470-48fe-b787-18b9b639663a" providerId="ADAL" clId="{EDC37282-0F48-4A98-B227-7B94A7307DCB}" dt="2024-12-10T14:06:39.371" v="2150" actId="2085"/>
          <ac:spMkLst>
            <pc:docMk/>
            <pc:sldMk cId="1794330345" sldId="260"/>
            <ac:spMk id="10" creationId="{B90601E6-4F30-1378-718F-87D1A3E614DB}"/>
          </ac:spMkLst>
        </pc:spChg>
        <pc:grpChg chg="add del mod">
          <ac:chgData name="Veljkovic Nikolaj" userId="8828902f-c470-48fe-b787-18b9b639663a" providerId="ADAL" clId="{EDC37282-0F48-4A98-B227-7B94A7307DCB}" dt="2024-12-08T21:39:35.547" v="1151" actId="165"/>
          <ac:grpSpMkLst>
            <pc:docMk/>
            <pc:sldMk cId="1794330345" sldId="260"/>
            <ac:grpSpMk id="11" creationId="{53D560E3-6C74-55B3-8C2D-F10327D14D47}"/>
          </ac:grpSpMkLst>
        </pc:grpChg>
        <pc:picChg chg="add mod ord modVis">
          <ac:chgData name="Veljkovic Nikolaj" userId="8828902f-c470-48fe-b787-18b9b639663a" providerId="ADAL" clId="{EDC37282-0F48-4A98-B227-7B94A7307DCB}" dt="2024-12-09T07:47:39.976" v="1500" actId="14429"/>
          <ac:picMkLst>
            <pc:docMk/>
            <pc:sldMk cId="1794330345" sldId="260"/>
            <ac:picMk id="4" creationId="{1DB55872-F0DA-97E1-4A20-861437076247}"/>
          </ac:picMkLst>
        </pc:picChg>
      </pc:sldChg>
      <pc:sldChg chg="addSp delSp modSp new mod modTransition modClrScheme chgLayout">
        <pc:chgData name="Veljkovic Nikolaj" userId="8828902f-c470-48fe-b787-18b9b639663a" providerId="ADAL" clId="{EDC37282-0F48-4A98-B227-7B94A7307DCB}" dt="2024-12-08T21:39:14.700" v="1142"/>
        <pc:sldMkLst>
          <pc:docMk/>
          <pc:sldMk cId="2287629289" sldId="261"/>
        </pc:sldMkLst>
        <pc:spChg chg="del mod ord">
          <ac:chgData name="Veljkovic Nikolaj" userId="8828902f-c470-48fe-b787-18b9b639663a" providerId="ADAL" clId="{EDC37282-0F48-4A98-B227-7B94A7307DCB}" dt="2024-12-08T21:23:07.644" v="673" actId="700"/>
          <ac:spMkLst>
            <pc:docMk/>
            <pc:sldMk cId="2287629289" sldId="261"/>
            <ac:spMk id="2" creationId="{65E27587-F949-88FE-0979-D8BCFEAD16E8}"/>
          </ac:spMkLst>
        </pc:spChg>
        <pc:spChg chg="del mod ord">
          <ac:chgData name="Veljkovic Nikolaj" userId="8828902f-c470-48fe-b787-18b9b639663a" providerId="ADAL" clId="{EDC37282-0F48-4A98-B227-7B94A7307DCB}" dt="2024-12-08T21:23:07.644" v="673" actId="700"/>
          <ac:spMkLst>
            <pc:docMk/>
            <pc:sldMk cId="2287629289" sldId="261"/>
            <ac:spMk id="3" creationId="{389F506D-0A52-0AB8-DF77-7FB379239577}"/>
          </ac:spMkLst>
        </pc:spChg>
        <pc:spChg chg="add mod ord">
          <ac:chgData name="Veljkovic Nikolaj" userId="8828902f-c470-48fe-b787-18b9b639663a" providerId="ADAL" clId="{EDC37282-0F48-4A98-B227-7B94A7307DCB}" dt="2024-12-08T21:24:39.886" v="768" actId="404"/>
          <ac:spMkLst>
            <pc:docMk/>
            <pc:sldMk cId="2287629289" sldId="261"/>
            <ac:spMk id="4" creationId="{4BD092AD-1E77-12E8-EF10-F5B6170BB6F7}"/>
          </ac:spMkLst>
        </pc:spChg>
        <pc:spChg chg="add mod ord">
          <ac:chgData name="Veljkovic Nikolaj" userId="8828902f-c470-48fe-b787-18b9b639663a" providerId="ADAL" clId="{EDC37282-0F48-4A98-B227-7B94A7307DCB}" dt="2024-12-08T21:25:04.596" v="876" actId="20577"/>
          <ac:spMkLst>
            <pc:docMk/>
            <pc:sldMk cId="2287629289" sldId="261"/>
            <ac:spMk id="5" creationId="{CCD1EE6F-B0E8-B5C4-94A6-4F2D6A1B3CB5}"/>
          </ac:spMkLst>
        </pc:spChg>
      </pc:sldChg>
      <pc:sldChg chg="addSp modSp new mod modAnim">
        <pc:chgData name="Veljkovic Nikolaj" userId="8828902f-c470-48fe-b787-18b9b639663a" providerId="ADAL" clId="{EDC37282-0F48-4A98-B227-7B94A7307DCB}" dt="2024-12-09T08:11:00.072" v="1534"/>
        <pc:sldMkLst>
          <pc:docMk/>
          <pc:sldMk cId="1747572161" sldId="262"/>
        </pc:sldMkLst>
        <pc:spChg chg="mod modVis">
          <ac:chgData name="Veljkovic Nikolaj" userId="8828902f-c470-48fe-b787-18b9b639663a" providerId="ADAL" clId="{EDC37282-0F48-4A98-B227-7B94A7307DCB}" dt="2024-12-09T07:49:27.586" v="1509" actId="14429"/>
          <ac:spMkLst>
            <pc:docMk/>
            <pc:sldMk cId="1747572161" sldId="262"/>
            <ac:spMk id="2" creationId="{58FE6C0F-4D12-10B5-4526-FA74B34DD104}"/>
          </ac:spMkLst>
        </pc:spChg>
        <pc:spChg chg="mod">
          <ac:chgData name="Veljkovic Nikolaj" userId="8828902f-c470-48fe-b787-18b9b639663a" providerId="ADAL" clId="{EDC37282-0F48-4A98-B227-7B94A7307DCB}" dt="2024-12-08T21:53:25.757" v="1485" actId="14100"/>
          <ac:spMkLst>
            <pc:docMk/>
            <pc:sldMk cId="1747572161" sldId="262"/>
            <ac:spMk id="3" creationId="{3CF898E1-5E13-479B-0722-328C91AE26B4}"/>
          </ac:spMkLst>
        </pc:spChg>
        <pc:picChg chg="add mod">
          <ac:chgData name="Veljkovic Nikolaj" userId="8828902f-c470-48fe-b787-18b9b639663a" providerId="ADAL" clId="{EDC37282-0F48-4A98-B227-7B94A7307DCB}" dt="2024-12-09T07:49:04.071" v="1505" actId="1076"/>
          <ac:picMkLst>
            <pc:docMk/>
            <pc:sldMk cId="1747572161" sldId="262"/>
            <ac:picMk id="5" creationId="{68825C3F-1463-2822-18BA-C1F974D3B349}"/>
          </ac:picMkLst>
        </pc:picChg>
      </pc:sldChg>
      <pc:sldChg chg="addSp delSp modSp new mod modTransition addAnim delAnim modAnim">
        <pc:chgData name="Veljkovic Nikolaj" userId="8828902f-c470-48fe-b787-18b9b639663a" providerId="ADAL" clId="{EDC37282-0F48-4A98-B227-7B94A7307DCB}" dt="2024-12-11T12:28:21.291" v="2659" actId="1076"/>
        <pc:sldMkLst>
          <pc:docMk/>
          <pc:sldMk cId="3694373464" sldId="263"/>
        </pc:sldMkLst>
        <pc:spChg chg="mod">
          <ac:chgData name="Veljkovic Nikolaj" userId="8828902f-c470-48fe-b787-18b9b639663a" providerId="ADAL" clId="{EDC37282-0F48-4A98-B227-7B94A7307DCB}" dt="2024-12-09T08:11:17.746" v="1549" actId="20577"/>
          <ac:spMkLst>
            <pc:docMk/>
            <pc:sldMk cId="3694373464" sldId="263"/>
            <ac:spMk id="2" creationId="{D9539AE8-9B67-0F90-C2C9-89889BFB61E8}"/>
          </ac:spMkLst>
        </pc:spChg>
        <pc:spChg chg="del">
          <ac:chgData name="Veljkovic Nikolaj" userId="8828902f-c470-48fe-b787-18b9b639663a" providerId="ADAL" clId="{EDC37282-0F48-4A98-B227-7B94A7307DCB}" dt="2024-12-10T09:54:50.768" v="2009" actId="931"/>
          <ac:spMkLst>
            <pc:docMk/>
            <pc:sldMk cId="3694373464" sldId="263"/>
            <ac:spMk id="3" creationId="{59F7F102-AEC8-AAE5-3101-9B004E0246A7}"/>
          </ac:spMkLst>
        </pc:spChg>
        <pc:spChg chg="add del mod ord">
          <ac:chgData name="Veljkovic Nikolaj" userId="8828902f-c470-48fe-b787-18b9b639663a" providerId="ADAL" clId="{EDC37282-0F48-4A98-B227-7B94A7307DCB}" dt="2024-12-10T13:09:09.405" v="2110" actId="208"/>
          <ac:spMkLst>
            <pc:docMk/>
            <pc:sldMk cId="3694373464" sldId="263"/>
            <ac:spMk id="12" creationId="{044DF6A9-9691-0FE4-7937-30188BF0F715}"/>
          </ac:spMkLst>
        </pc:spChg>
        <pc:picChg chg="add mod ord">
          <ac:chgData name="Veljkovic Nikolaj" userId="8828902f-c470-48fe-b787-18b9b639663a" providerId="ADAL" clId="{EDC37282-0F48-4A98-B227-7B94A7307DCB}" dt="2024-12-11T12:28:14.400" v="2657" actId="1076"/>
          <ac:picMkLst>
            <pc:docMk/>
            <pc:sldMk cId="3694373464" sldId="263"/>
            <ac:picMk id="5" creationId="{0C4D5DBC-C21A-AE8A-856E-2E066EA66AE0}"/>
          </ac:picMkLst>
        </pc:picChg>
        <pc:picChg chg="add del mod">
          <ac:chgData name="Veljkovic Nikolaj" userId="8828902f-c470-48fe-b787-18b9b639663a" providerId="ADAL" clId="{EDC37282-0F48-4A98-B227-7B94A7307DCB}" dt="2024-12-10T13:02:17.422" v="2056" actId="478"/>
          <ac:picMkLst>
            <pc:docMk/>
            <pc:sldMk cId="3694373464" sldId="263"/>
            <ac:picMk id="7" creationId="{3030CF8A-1B27-3999-C019-E715AF3FBB40}"/>
          </ac:picMkLst>
        </pc:picChg>
        <pc:picChg chg="add mod">
          <ac:chgData name="Veljkovic Nikolaj" userId="8828902f-c470-48fe-b787-18b9b639663a" providerId="ADAL" clId="{EDC37282-0F48-4A98-B227-7B94A7307DCB}" dt="2024-12-11T12:28:21.291" v="2659" actId="1076"/>
          <ac:picMkLst>
            <pc:docMk/>
            <pc:sldMk cId="3694373464" sldId="263"/>
            <ac:picMk id="9" creationId="{EF2DC035-4A0E-E4DB-A730-8CE5E5132455}"/>
          </ac:picMkLst>
        </pc:picChg>
        <pc:picChg chg="add mod ord modCrop">
          <ac:chgData name="Veljkovic Nikolaj" userId="8828902f-c470-48fe-b787-18b9b639663a" providerId="ADAL" clId="{EDC37282-0F48-4A98-B227-7B94A7307DCB}" dt="2024-12-11T12:28:20.893" v="2658" actId="1076"/>
          <ac:picMkLst>
            <pc:docMk/>
            <pc:sldMk cId="3694373464" sldId="263"/>
            <ac:picMk id="11" creationId="{87F9A076-D1A4-BA64-AA63-FA3063DD4DD0}"/>
          </ac:picMkLst>
        </pc:picChg>
      </pc:sldChg>
      <pc:sldChg chg="addSp delSp modSp new mod modTransition modAnim">
        <pc:chgData name="Veljkovic Nikolaj" userId="8828902f-c470-48fe-b787-18b9b639663a" providerId="ADAL" clId="{EDC37282-0F48-4A98-B227-7B94A7307DCB}" dt="2024-12-10T18:07:29.847" v="2550" actId="1076"/>
        <pc:sldMkLst>
          <pc:docMk/>
          <pc:sldMk cId="3577652633" sldId="264"/>
        </pc:sldMkLst>
        <pc:spChg chg="mod">
          <ac:chgData name="Veljkovic Nikolaj" userId="8828902f-c470-48fe-b787-18b9b639663a" providerId="ADAL" clId="{EDC37282-0F48-4A98-B227-7B94A7307DCB}" dt="2024-12-09T08:15:56.772" v="1558" actId="20577"/>
          <ac:spMkLst>
            <pc:docMk/>
            <pc:sldMk cId="3577652633" sldId="264"/>
            <ac:spMk id="2" creationId="{A251976F-A097-DD19-C801-558AC91445DE}"/>
          </ac:spMkLst>
        </pc:spChg>
        <pc:spChg chg="mod">
          <ac:chgData name="Veljkovic Nikolaj" userId="8828902f-c470-48fe-b787-18b9b639663a" providerId="ADAL" clId="{EDC37282-0F48-4A98-B227-7B94A7307DCB}" dt="2024-12-10T18:06:56.597" v="2547" actId="1076"/>
          <ac:spMkLst>
            <pc:docMk/>
            <pc:sldMk cId="3577652633" sldId="264"/>
            <ac:spMk id="3" creationId="{757A2980-E1BB-DA37-47F9-487819BF66DC}"/>
          </ac:spMkLst>
        </pc:spChg>
        <pc:spChg chg="add mod">
          <ac:chgData name="Veljkovic Nikolaj" userId="8828902f-c470-48fe-b787-18b9b639663a" providerId="ADAL" clId="{EDC37282-0F48-4A98-B227-7B94A7307DCB}" dt="2024-12-10T18:06:50.298" v="2546" actId="1076"/>
          <ac:spMkLst>
            <pc:docMk/>
            <pc:sldMk cId="3577652633" sldId="264"/>
            <ac:spMk id="6" creationId="{4DC00942-D2C8-CC36-F107-5BE4D4736B9E}"/>
          </ac:spMkLst>
        </pc:spChg>
        <pc:spChg chg="add del">
          <ac:chgData name="Veljkovic Nikolaj" userId="8828902f-c470-48fe-b787-18b9b639663a" providerId="ADAL" clId="{EDC37282-0F48-4A98-B227-7B94A7307DCB}" dt="2024-12-10T18:05:25.734" v="2514" actId="22"/>
          <ac:spMkLst>
            <pc:docMk/>
            <pc:sldMk cId="3577652633" sldId="264"/>
            <ac:spMk id="13" creationId="{1200DAAD-3F2C-90E7-AFEB-DBF55C11DC45}"/>
          </ac:spMkLst>
        </pc:spChg>
        <pc:spChg chg="add mod">
          <ac:chgData name="Veljkovic Nikolaj" userId="8828902f-c470-48fe-b787-18b9b639663a" providerId="ADAL" clId="{EDC37282-0F48-4A98-B227-7B94A7307DCB}" dt="2024-12-10T18:07:29.847" v="2550" actId="1076"/>
          <ac:spMkLst>
            <pc:docMk/>
            <pc:sldMk cId="3577652633" sldId="264"/>
            <ac:spMk id="14" creationId="{1EFEB861-ADCA-BA81-B057-E31B621174DD}"/>
          </ac:spMkLst>
        </pc:spChg>
        <pc:picChg chg="add del mod">
          <ac:chgData name="Veljkovic Nikolaj" userId="8828902f-c470-48fe-b787-18b9b639663a" providerId="ADAL" clId="{EDC37282-0F48-4A98-B227-7B94A7307DCB}" dt="2024-12-10T17:58:17.006" v="2162" actId="478"/>
          <ac:picMkLst>
            <pc:docMk/>
            <pc:sldMk cId="3577652633" sldId="264"/>
            <ac:picMk id="5" creationId="{9BE2C707-9FF7-8659-B5B8-885CC0C86ABC}"/>
          </ac:picMkLst>
        </pc:pic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8" creationId="{09B7D3F1-D7F6-0B3F-F7A9-2B1A2F67842A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9" creationId="{97459CEB-C9B5-F35D-CE8B-1C43EB8D32E5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10" creationId="{591428BB-9183-D1BF-C28D-CAB6B4A43F6F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11" creationId="{89A567B0-A5D3-49C4-A580-F3FB36F5E605}"/>
          </ac:cxnSpMkLst>
        </pc:cxnChg>
      </pc:sldChg>
      <pc:sldChg chg="addSp delSp modSp new mod delAnim modAnim">
        <pc:chgData name="Veljkovic Nikolaj" userId="8828902f-c470-48fe-b787-18b9b639663a" providerId="ADAL" clId="{EDC37282-0F48-4A98-B227-7B94A7307DCB}" dt="2024-12-10T14:06:56.464" v="2152" actId="2085"/>
        <pc:sldMkLst>
          <pc:docMk/>
          <pc:sldMk cId="1680185390" sldId="265"/>
        </pc:sldMkLst>
        <pc:spChg chg="mod">
          <ac:chgData name="Veljkovic Nikolaj" userId="8828902f-c470-48fe-b787-18b9b639663a" providerId="ADAL" clId="{EDC37282-0F48-4A98-B227-7B94A7307DCB}" dt="2024-12-09T08:16:21.794" v="1596" actId="20577"/>
          <ac:spMkLst>
            <pc:docMk/>
            <pc:sldMk cId="1680185390" sldId="265"/>
            <ac:spMk id="2" creationId="{C399A420-4870-B682-6672-4F9181C25237}"/>
          </ac:spMkLst>
        </pc:spChg>
        <pc:spChg chg="del">
          <ac:chgData name="Veljkovic Nikolaj" userId="8828902f-c470-48fe-b787-18b9b639663a" providerId="ADAL" clId="{EDC37282-0F48-4A98-B227-7B94A7307DCB}" dt="2024-12-09T08:47:25.553" v="1668" actId="478"/>
          <ac:spMkLst>
            <pc:docMk/>
            <pc:sldMk cId="1680185390" sldId="265"/>
            <ac:spMk id="3" creationId="{E24F305C-6718-351A-B032-C2AFC2591DA8}"/>
          </ac:spMkLst>
        </pc:spChg>
        <pc:spChg chg="add mod ord">
          <ac:chgData name="Veljkovic Nikolaj" userId="8828902f-c470-48fe-b787-18b9b639663a" providerId="ADAL" clId="{EDC37282-0F48-4A98-B227-7B94A7307DCB}" dt="2024-12-10T14:06:56.464" v="2152" actId="2085"/>
          <ac:spMkLst>
            <pc:docMk/>
            <pc:sldMk cId="1680185390" sldId="265"/>
            <ac:spMk id="27" creationId="{88D64807-4D1D-AD16-A017-4941BF3BBC66}"/>
          </ac:spMkLst>
        </pc:spChg>
        <pc:spChg chg="add mod">
          <ac:chgData name="Veljkovic Nikolaj" userId="8828902f-c470-48fe-b787-18b9b639663a" providerId="ADAL" clId="{EDC37282-0F48-4A98-B227-7B94A7307DCB}" dt="2024-12-09T12:43:16.007" v="1914" actId="122"/>
          <ac:spMkLst>
            <pc:docMk/>
            <pc:sldMk cId="1680185390" sldId="265"/>
            <ac:spMk id="42" creationId="{80DA992E-8789-69B1-AFD4-CE6335068652}"/>
          </ac:spMkLst>
        </pc:spChg>
        <pc:spChg chg="add mod">
          <ac:chgData name="Veljkovic Nikolaj" userId="8828902f-c470-48fe-b787-18b9b639663a" providerId="ADAL" clId="{EDC37282-0F48-4A98-B227-7B94A7307DCB}" dt="2024-12-09T09:15:13.813" v="1835" actId="1076"/>
          <ac:spMkLst>
            <pc:docMk/>
            <pc:sldMk cId="1680185390" sldId="265"/>
            <ac:spMk id="45" creationId="{D17816DA-5170-250F-2886-750A1ACFA222}"/>
          </ac:spMkLst>
        </pc:spChg>
        <pc:spChg chg="add mod">
          <ac:chgData name="Veljkovic Nikolaj" userId="8828902f-c470-48fe-b787-18b9b639663a" providerId="ADAL" clId="{EDC37282-0F48-4A98-B227-7B94A7307DCB}" dt="2024-12-09T09:15:53.947" v="1844" actId="20577"/>
          <ac:spMkLst>
            <pc:docMk/>
            <pc:sldMk cId="1680185390" sldId="265"/>
            <ac:spMk id="46" creationId="{9BD8B2B8-925C-F3CC-A650-65492A7A8EB9}"/>
          </ac:spMkLst>
        </pc:spChg>
        <pc:spChg chg="add mod">
          <ac:chgData name="Veljkovic Nikolaj" userId="8828902f-c470-48fe-b787-18b9b639663a" providerId="ADAL" clId="{EDC37282-0F48-4A98-B227-7B94A7307DCB}" dt="2024-12-09T09:15:51.134" v="1843" actId="20577"/>
          <ac:spMkLst>
            <pc:docMk/>
            <pc:sldMk cId="1680185390" sldId="265"/>
            <ac:spMk id="47" creationId="{5DF05AF3-33F5-6750-A509-2E431B0FDE3A}"/>
          </ac:spMkLst>
        </pc:spChg>
        <pc:spChg chg="add mod">
          <ac:chgData name="Veljkovic Nikolaj" userId="8828902f-c470-48fe-b787-18b9b639663a" providerId="ADAL" clId="{EDC37282-0F48-4A98-B227-7B94A7307DCB}" dt="2024-12-09T09:15:57.689" v="1845" actId="20577"/>
          <ac:spMkLst>
            <pc:docMk/>
            <pc:sldMk cId="1680185390" sldId="265"/>
            <ac:spMk id="48" creationId="{E0BF08F6-453E-57F3-11BB-0150C0D9FC20}"/>
          </ac:spMkLst>
        </pc:spChg>
        <pc:spChg chg="add mod">
          <ac:chgData name="Veljkovic Nikolaj" userId="8828902f-c470-48fe-b787-18b9b639663a" providerId="ADAL" clId="{EDC37282-0F48-4A98-B227-7B94A7307DCB}" dt="2024-12-09T12:44:09.222" v="1926" actId="1076"/>
          <ac:spMkLst>
            <pc:docMk/>
            <pc:sldMk cId="1680185390" sldId="265"/>
            <ac:spMk id="53" creationId="{7CBC7CB3-D9D0-FCE6-FD52-ABC257A697A0}"/>
          </ac:spMkLst>
        </pc:spChg>
        <pc:picChg chg="add del mod">
          <ac:chgData name="Veljkovic Nikolaj" userId="8828902f-c470-48fe-b787-18b9b639663a" providerId="ADAL" clId="{EDC37282-0F48-4A98-B227-7B94A7307DCB}" dt="2024-12-09T08:48:24.627" v="1682" actId="478"/>
          <ac:picMkLst>
            <pc:docMk/>
            <pc:sldMk cId="1680185390" sldId="265"/>
            <ac:picMk id="5" creationId="{4FAD543D-5B26-6763-3BD1-25045747D3A3}"/>
          </ac:picMkLst>
        </pc:picChg>
        <pc:picChg chg="add mod">
          <ac:chgData name="Veljkovic Nikolaj" userId="8828902f-c470-48fe-b787-18b9b639663a" providerId="ADAL" clId="{EDC37282-0F48-4A98-B227-7B94A7307DCB}" dt="2024-12-09T12:47:26.568" v="1950" actId="1076"/>
          <ac:picMkLst>
            <pc:docMk/>
            <pc:sldMk cId="1680185390" sldId="265"/>
            <ac:picMk id="6" creationId="{0E00E940-BEA3-B783-980D-D4695C13F5BE}"/>
          </ac:picMkLst>
        </pc:picChg>
        <pc:picChg chg="add mod">
          <ac:chgData name="Veljkovic Nikolaj" userId="8828902f-c470-48fe-b787-18b9b639663a" providerId="ADAL" clId="{EDC37282-0F48-4A98-B227-7B94A7307DCB}" dt="2024-12-09T12:47:26.078" v="1948" actId="1076"/>
          <ac:picMkLst>
            <pc:docMk/>
            <pc:sldMk cId="1680185390" sldId="265"/>
            <ac:picMk id="7" creationId="{628B8012-E2B7-E34E-D926-34253A6E315C}"/>
          </ac:picMkLst>
        </pc:picChg>
        <pc:picChg chg="add mod">
          <ac:chgData name="Veljkovic Nikolaj" userId="8828902f-c470-48fe-b787-18b9b639663a" providerId="ADAL" clId="{EDC37282-0F48-4A98-B227-7B94A7307DCB}" dt="2024-12-09T12:47:25.811" v="1947" actId="1076"/>
          <ac:picMkLst>
            <pc:docMk/>
            <pc:sldMk cId="1680185390" sldId="265"/>
            <ac:picMk id="8" creationId="{F4A1A563-7A90-C901-9417-056C9F783599}"/>
          </ac:picMkLst>
        </pc:picChg>
        <pc:picChg chg="add mod">
          <ac:chgData name="Veljkovic Nikolaj" userId="8828902f-c470-48fe-b787-18b9b639663a" providerId="ADAL" clId="{EDC37282-0F48-4A98-B227-7B94A7307DCB}" dt="2024-12-09T12:47:26.811" v="1951" actId="1076"/>
          <ac:picMkLst>
            <pc:docMk/>
            <pc:sldMk cId="1680185390" sldId="265"/>
            <ac:picMk id="9" creationId="{B8EDE225-99F7-D0AD-4637-EF48DF766AE7}"/>
          </ac:picMkLst>
        </pc:picChg>
        <pc:picChg chg="add del mod ord modVis">
          <ac:chgData name="Veljkovic Nikolaj" userId="8828902f-c470-48fe-b787-18b9b639663a" providerId="ADAL" clId="{EDC37282-0F48-4A98-B227-7B94A7307DCB}" dt="2024-12-09T08:57:56.573" v="1748" actId="478"/>
          <ac:picMkLst>
            <pc:docMk/>
            <pc:sldMk cId="1680185390" sldId="265"/>
            <ac:picMk id="26" creationId="{7B15D268-4D5C-C854-8BE3-CF6B051E9810}"/>
          </ac:picMkLst>
        </pc:picChg>
        <pc:picChg chg="add del mod modCrop">
          <ac:chgData name="Veljkovic Nikolaj" userId="8828902f-c470-48fe-b787-18b9b639663a" providerId="ADAL" clId="{EDC37282-0F48-4A98-B227-7B94A7307DCB}" dt="2024-12-09T12:42:33.998" v="1872" actId="478"/>
          <ac:picMkLst>
            <pc:docMk/>
            <pc:sldMk cId="1680185390" sldId="265"/>
            <ac:picMk id="50" creationId="{A282C713-FD75-2E29-C990-BCC8E4038541}"/>
          </ac:picMkLst>
        </pc:picChg>
        <pc:picChg chg="add mod">
          <ac:chgData name="Veljkovic Nikolaj" userId="8828902f-c470-48fe-b787-18b9b639663a" providerId="ADAL" clId="{EDC37282-0F48-4A98-B227-7B94A7307DCB}" dt="2024-12-09T12:42:49.166" v="1878" actId="1076"/>
          <ac:picMkLst>
            <pc:docMk/>
            <pc:sldMk cId="1680185390" sldId="265"/>
            <ac:picMk id="52" creationId="{C9951956-8B44-05A2-2CF0-214AF30EFA13}"/>
          </ac:picMkLst>
        </pc:picChg>
        <pc:cxnChg chg="add mod">
          <ac:chgData name="Veljkovic Nikolaj" userId="8828902f-c470-48fe-b787-18b9b639663a" providerId="ADAL" clId="{EDC37282-0F48-4A98-B227-7B94A7307DCB}" dt="2024-12-09T08:59:09.892" v="1764" actId="14100"/>
          <ac:cxnSpMkLst>
            <pc:docMk/>
            <pc:sldMk cId="1680185390" sldId="265"/>
            <ac:cxnSpMk id="11" creationId="{D912EC87-AF33-04AE-02BF-58AF28B311BA}"/>
          </ac:cxnSpMkLst>
        </pc:cxnChg>
        <pc:cxnChg chg="add mod">
          <ac:chgData name="Veljkovic Nikolaj" userId="8828902f-c470-48fe-b787-18b9b639663a" providerId="ADAL" clId="{EDC37282-0F48-4A98-B227-7B94A7307DCB}" dt="2024-12-09T08:59:02.880" v="1762" actId="14100"/>
          <ac:cxnSpMkLst>
            <pc:docMk/>
            <pc:sldMk cId="1680185390" sldId="265"/>
            <ac:cxnSpMk id="12" creationId="{A0798164-60EF-C535-0198-5CED09375EE2}"/>
          </ac:cxnSpMkLst>
        </pc:cxnChg>
        <pc:cxnChg chg="add mod">
          <ac:chgData name="Veljkovic Nikolaj" userId="8828902f-c470-48fe-b787-18b9b639663a" providerId="ADAL" clId="{EDC37282-0F48-4A98-B227-7B94A7307DCB}" dt="2024-12-09T09:10:31.914" v="1772" actId="14100"/>
          <ac:cxnSpMkLst>
            <pc:docMk/>
            <pc:sldMk cId="1680185390" sldId="265"/>
            <ac:cxnSpMk id="13" creationId="{5CAC6692-9B0E-47B3-AAAC-C9F1063B43B6}"/>
          </ac:cxnSpMkLst>
        </pc:cxnChg>
        <pc:cxnChg chg="add mod">
          <ac:chgData name="Veljkovic Nikolaj" userId="8828902f-c470-48fe-b787-18b9b639663a" providerId="ADAL" clId="{EDC37282-0F48-4A98-B227-7B94A7307DCB}" dt="2024-12-09T09:10:08.176" v="1767" actId="14100"/>
          <ac:cxnSpMkLst>
            <pc:docMk/>
            <pc:sldMk cId="1680185390" sldId="265"/>
            <ac:cxnSpMk id="16" creationId="{664DE534-65CA-54E3-DEEB-D09064705136}"/>
          </ac:cxnSpMkLst>
        </pc:cxnChg>
        <pc:cxnChg chg="add mod">
          <ac:chgData name="Veljkovic Nikolaj" userId="8828902f-c470-48fe-b787-18b9b639663a" providerId="ADAL" clId="{EDC37282-0F48-4A98-B227-7B94A7307DCB}" dt="2024-12-09T09:10:22.624" v="1770" actId="14100"/>
          <ac:cxnSpMkLst>
            <pc:docMk/>
            <pc:sldMk cId="1680185390" sldId="265"/>
            <ac:cxnSpMk id="19" creationId="{AB5E2BDE-7C12-16F5-A4CD-09EAFC84F65F}"/>
          </ac:cxnSpMkLst>
        </pc:cxnChg>
        <pc:cxnChg chg="add mod">
          <ac:chgData name="Veljkovic Nikolaj" userId="8828902f-c470-48fe-b787-18b9b639663a" providerId="ADAL" clId="{EDC37282-0F48-4A98-B227-7B94A7307DCB}" dt="2024-12-09T09:14:32.881" v="1792" actId="14100"/>
          <ac:cxnSpMkLst>
            <pc:docMk/>
            <pc:sldMk cId="1680185390" sldId="265"/>
            <ac:cxnSpMk id="23" creationId="{C3D327D9-0318-47E0-2F89-3D164473A697}"/>
          </ac:cxnSpMkLst>
        </pc:cxnChg>
      </pc:sldChg>
      <pc:sldChg chg="modSp new mod">
        <pc:chgData name="Veljkovic Nikolaj" userId="8828902f-c470-48fe-b787-18b9b639663a" providerId="ADAL" clId="{EDC37282-0F48-4A98-B227-7B94A7307DCB}" dt="2024-12-09T08:17:39.750" v="1624" actId="20577"/>
        <pc:sldMkLst>
          <pc:docMk/>
          <pc:sldMk cId="3857556115" sldId="266"/>
        </pc:sldMkLst>
        <pc:spChg chg="mod">
          <ac:chgData name="Veljkovic Nikolaj" userId="8828902f-c470-48fe-b787-18b9b639663a" providerId="ADAL" clId="{EDC37282-0F48-4A98-B227-7B94A7307DCB}" dt="2024-12-09T08:17:39.750" v="1624" actId="20577"/>
          <ac:spMkLst>
            <pc:docMk/>
            <pc:sldMk cId="3857556115" sldId="266"/>
            <ac:spMk id="2" creationId="{1B72FE23-D57D-D234-0C54-E11095BCDDA8}"/>
          </ac:spMkLst>
        </pc:spChg>
      </pc:sldChg>
      <pc:sldChg chg="modSp new mod">
        <pc:chgData name="Veljkovic Nikolaj" userId="8828902f-c470-48fe-b787-18b9b639663a" providerId="ADAL" clId="{EDC37282-0F48-4A98-B227-7B94A7307DCB}" dt="2024-12-09T08:17:47.917" v="1635" actId="20577"/>
        <pc:sldMkLst>
          <pc:docMk/>
          <pc:sldMk cId="3589514580" sldId="267"/>
        </pc:sldMkLst>
        <pc:spChg chg="mod">
          <ac:chgData name="Veljkovic Nikolaj" userId="8828902f-c470-48fe-b787-18b9b639663a" providerId="ADAL" clId="{EDC37282-0F48-4A98-B227-7B94A7307DCB}" dt="2024-12-09T08:17:47.917" v="1635" actId="20577"/>
          <ac:spMkLst>
            <pc:docMk/>
            <pc:sldMk cId="3589514580" sldId="267"/>
            <ac:spMk id="2" creationId="{152611BB-B8AD-0F45-D879-E798A537C046}"/>
          </ac:spMkLst>
        </pc:spChg>
      </pc:sldChg>
      <pc:sldChg chg="modSp new mod">
        <pc:chgData name="Veljkovic Nikolaj" userId="8828902f-c470-48fe-b787-18b9b639663a" providerId="ADAL" clId="{EDC37282-0F48-4A98-B227-7B94A7307DCB}" dt="2024-12-09T08:18:02.861" v="1667" actId="20577"/>
        <pc:sldMkLst>
          <pc:docMk/>
          <pc:sldMk cId="1572191237" sldId="268"/>
        </pc:sldMkLst>
        <pc:spChg chg="mod">
          <ac:chgData name="Veljkovic Nikolaj" userId="8828902f-c470-48fe-b787-18b9b639663a" providerId="ADAL" clId="{EDC37282-0F48-4A98-B227-7B94A7307DCB}" dt="2024-12-09T08:18:02.861" v="1667" actId="20577"/>
          <ac:spMkLst>
            <pc:docMk/>
            <pc:sldMk cId="1572191237" sldId="268"/>
            <ac:spMk id="2" creationId="{02E788C9-D5FC-E97F-2672-5A6C9F6DA6E2}"/>
          </ac:spMkLst>
        </pc:spChg>
      </pc:sldChg>
      <pc:sldChg chg="addSp modSp add mod modTransition modAnim">
        <pc:chgData name="Veljkovic Nikolaj" userId="8828902f-c470-48fe-b787-18b9b639663a" providerId="ADAL" clId="{EDC37282-0F48-4A98-B227-7B94A7307DCB}" dt="2024-12-09T13:06:25.420" v="2008" actId="14100"/>
        <pc:sldMkLst>
          <pc:docMk/>
          <pc:sldMk cId="2650532521" sldId="269"/>
        </pc:sldMkLst>
        <pc:spChg chg="mod">
          <ac:chgData name="Veljkovic Nikolaj" userId="8828902f-c470-48fe-b787-18b9b639663a" providerId="ADAL" clId="{EDC37282-0F48-4A98-B227-7B94A7307DCB}" dt="2024-12-09T13:06:25.420" v="2008" actId="14100"/>
          <ac:spMkLst>
            <pc:docMk/>
            <pc:sldMk cId="2650532521" sldId="269"/>
            <ac:spMk id="2" creationId="{E57920C8-D383-B19F-B874-E5A5578FA2A5}"/>
          </ac:spMkLst>
        </pc:spChg>
        <pc:spChg chg="add mod">
          <ac:chgData name="Veljkovic Nikolaj" userId="8828902f-c470-48fe-b787-18b9b639663a" providerId="ADAL" clId="{EDC37282-0F48-4A98-B227-7B94A7307DCB}" dt="2024-12-09T13:00:14.772" v="1977" actId="1076"/>
          <ac:spMkLst>
            <pc:docMk/>
            <pc:sldMk cId="2650532521" sldId="269"/>
            <ac:spMk id="3" creationId="{04E22B00-22F8-4E31-1A7D-C7BA8EE6ED7C}"/>
          </ac:spMkLst>
        </pc:spChg>
        <pc:spChg chg="add mod">
          <ac:chgData name="Veljkovic Nikolaj" userId="8828902f-c470-48fe-b787-18b9b639663a" providerId="ADAL" clId="{EDC37282-0F48-4A98-B227-7B94A7307DCB}" dt="2024-12-09T13:00:46.581" v="1986" actId="20577"/>
          <ac:spMkLst>
            <pc:docMk/>
            <pc:sldMk cId="2650532521" sldId="269"/>
            <ac:spMk id="4" creationId="{9FC3403D-EDEB-1AD4-6D92-44B8713D64E5}"/>
          </ac:spMkLst>
        </pc:spChg>
        <pc:spChg chg="add mod">
          <ac:chgData name="Veljkovic Nikolaj" userId="8828902f-c470-48fe-b787-18b9b639663a" providerId="ADAL" clId="{EDC37282-0F48-4A98-B227-7B94A7307DCB}" dt="2024-12-09T13:00:51.732" v="1990" actId="20577"/>
          <ac:spMkLst>
            <pc:docMk/>
            <pc:sldMk cId="2650532521" sldId="269"/>
            <ac:spMk id="5" creationId="{80CFCB77-5AE3-DD75-8647-869F152BD074}"/>
          </ac:spMkLst>
        </pc:spChg>
        <pc:spChg chg="add mod">
          <ac:chgData name="Veljkovic Nikolaj" userId="8828902f-c470-48fe-b787-18b9b639663a" providerId="ADAL" clId="{EDC37282-0F48-4A98-B227-7B94A7307DCB}" dt="2024-12-09T13:00:49.050" v="1988" actId="20577"/>
          <ac:spMkLst>
            <pc:docMk/>
            <pc:sldMk cId="2650532521" sldId="269"/>
            <ac:spMk id="10" creationId="{56A3C815-E4DE-570C-57B5-67ACC37FF2BC}"/>
          </ac:spMkLst>
        </pc:spChg>
        <pc:spChg chg="add mod">
          <ac:chgData name="Veljkovic Nikolaj" userId="8828902f-c470-48fe-b787-18b9b639663a" providerId="ADAL" clId="{EDC37282-0F48-4A98-B227-7B94A7307DCB}" dt="2024-12-09T13:03:39.350" v="2005" actId="1076"/>
          <ac:spMkLst>
            <pc:docMk/>
            <pc:sldMk cId="2650532521" sldId="269"/>
            <ac:spMk id="14" creationId="{1A7B4CAF-1FAF-5AFF-71E6-F7ECDFB14225}"/>
          </ac:spMkLst>
        </pc:spChg>
        <pc:picChg chg="mod">
          <ac:chgData name="Veljkovic Nikolaj" userId="8828902f-c470-48fe-b787-18b9b639663a" providerId="ADAL" clId="{EDC37282-0F48-4A98-B227-7B94A7307DCB}" dt="2024-12-09T12:54:31.814" v="1963" actId="1076"/>
          <ac:picMkLst>
            <pc:docMk/>
            <pc:sldMk cId="2650532521" sldId="269"/>
            <ac:picMk id="6" creationId="{B03916A4-9DC8-A41E-4D2E-985D28AB90F8}"/>
          </ac:picMkLst>
        </pc:picChg>
        <pc:picChg chg="mod">
          <ac:chgData name="Veljkovic Nikolaj" userId="8828902f-c470-48fe-b787-18b9b639663a" providerId="ADAL" clId="{EDC37282-0F48-4A98-B227-7B94A7307DCB}" dt="2024-12-09T12:54:31.814" v="1963" actId="1076"/>
          <ac:picMkLst>
            <pc:docMk/>
            <pc:sldMk cId="2650532521" sldId="269"/>
            <ac:picMk id="7" creationId="{FA013E2F-5522-D64A-23A2-F9848192CBBC}"/>
          </ac:picMkLst>
        </pc:picChg>
        <pc:picChg chg="mod">
          <ac:chgData name="Veljkovic Nikolaj" userId="8828902f-c470-48fe-b787-18b9b639663a" providerId="ADAL" clId="{EDC37282-0F48-4A98-B227-7B94A7307DCB}" dt="2024-12-09T13:00:32.379" v="1983" actId="1076"/>
          <ac:picMkLst>
            <pc:docMk/>
            <pc:sldMk cId="2650532521" sldId="269"/>
            <ac:picMk id="26" creationId="{1C5E8A05-7CED-D364-0D6E-2A4BF9385E0C}"/>
          </ac:picMkLst>
        </pc:picChg>
        <pc:cxnChg chg="mod">
          <ac:chgData name="Veljkovic Nikolaj" userId="8828902f-c470-48fe-b787-18b9b639663a" providerId="ADAL" clId="{EDC37282-0F48-4A98-B227-7B94A7307DCB}" dt="2024-12-09T12:54:39.868" v="1964" actId="1076"/>
          <ac:cxnSpMkLst>
            <pc:docMk/>
            <pc:sldMk cId="2650532521" sldId="269"/>
            <ac:cxnSpMk id="11" creationId="{4E67E00C-C066-4B8B-98A5-18BCC60F1B8C}"/>
          </ac:cxnSpMkLst>
        </pc:cxnChg>
        <pc:cxnChg chg="mod">
          <ac:chgData name="Veljkovic Nikolaj" userId="8828902f-c470-48fe-b787-18b9b639663a" providerId="ADAL" clId="{EDC37282-0F48-4A98-B227-7B94A7307DCB}" dt="2024-12-09T12:54:39.868" v="1964" actId="1076"/>
          <ac:cxnSpMkLst>
            <pc:docMk/>
            <pc:sldMk cId="2650532521" sldId="269"/>
            <ac:cxnSpMk id="12" creationId="{0CE9CECB-E181-38D7-D26A-1C08D77C1E77}"/>
          </ac:cxnSpMkLst>
        </pc:cxnChg>
      </pc:sldChg>
      <pc:sldChg chg="add del">
        <pc:chgData name="Veljkovic Nikolaj" userId="8828902f-c470-48fe-b787-18b9b639663a" providerId="ADAL" clId="{EDC37282-0F48-4A98-B227-7B94A7307DCB}" dt="2024-12-09T13:06:07.829" v="2006" actId="47"/>
        <pc:sldMkLst>
          <pc:docMk/>
          <pc:sldMk cId="922615080" sldId="270"/>
        </pc:sldMkLst>
      </pc:sldChg>
      <pc:sldChg chg="addSp delSp modSp add mod modTransition">
        <pc:chgData name="Veljkovic Nikolaj" userId="8828902f-c470-48fe-b787-18b9b639663a" providerId="ADAL" clId="{EDC37282-0F48-4A98-B227-7B94A7307DCB}" dt="2024-12-11T06:47:14.535" v="2594"/>
        <pc:sldMkLst>
          <pc:docMk/>
          <pc:sldMk cId="1101751127" sldId="270"/>
        </pc:sldMkLst>
        <pc:spChg chg="mod modVis">
          <ac:chgData name="Veljkovic Nikolaj" userId="8828902f-c470-48fe-b787-18b9b639663a" providerId="ADAL" clId="{EDC37282-0F48-4A98-B227-7B94A7307DCB}" dt="2024-12-10T14:07:18.759" v="2156" actId="14429"/>
          <ac:spMkLst>
            <pc:docMk/>
            <pc:sldMk cId="1101751127" sldId="270"/>
            <ac:spMk id="2" creationId="{300E11F4-F227-44CE-761D-8BA246C308B2}"/>
          </ac:spMkLst>
        </pc:spChg>
        <pc:spChg chg="mod modVis">
          <ac:chgData name="Veljkovic Nikolaj" userId="8828902f-c470-48fe-b787-18b9b639663a" providerId="ADAL" clId="{EDC37282-0F48-4A98-B227-7B94A7307DCB}" dt="2024-12-10T14:07:18.252" v="2155" actId="14429"/>
          <ac:spMkLst>
            <pc:docMk/>
            <pc:sldMk cId="1101751127" sldId="270"/>
            <ac:spMk id="3" creationId="{C486181D-61F0-5602-6A4D-A12F2BA6AA38}"/>
          </ac:spMkLst>
        </pc:spChg>
        <pc:spChg chg="add del mod">
          <ac:chgData name="Veljkovic Nikolaj" userId="8828902f-c470-48fe-b787-18b9b639663a" providerId="ADAL" clId="{EDC37282-0F48-4A98-B227-7B94A7307DCB}" dt="2024-12-11T06:43:15.329" v="2559" actId="478"/>
          <ac:spMkLst>
            <pc:docMk/>
            <pc:sldMk cId="1101751127" sldId="270"/>
            <ac:spMk id="8" creationId="{13AEE4B7-634E-4542-30D2-616827274BC4}"/>
          </ac:spMkLst>
        </pc:spChg>
        <pc:spChg chg="add del mod">
          <ac:chgData name="Veljkovic Nikolaj" userId="8828902f-c470-48fe-b787-18b9b639663a" providerId="ADAL" clId="{EDC37282-0F48-4A98-B227-7B94A7307DCB}" dt="2024-12-11T06:42:25.967" v="2552" actId="478"/>
          <ac:spMkLst>
            <pc:docMk/>
            <pc:sldMk cId="1101751127" sldId="270"/>
            <ac:spMk id="9" creationId="{3FEB0DED-CFC5-4F29-EC61-11B6430F7C19}"/>
          </ac:spMkLst>
        </pc:spChg>
        <pc:picChg chg="del mod modVis">
          <ac:chgData name="Veljkovic Nikolaj" userId="8828902f-c470-48fe-b787-18b9b639663a" providerId="ADAL" clId="{EDC37282-0F48-4A98-B227-7B94A7307DCB}" dt="2024-12-11T06:43:08.208" v="2557" actId="478"/>
          <ac:picMkLst>
            <pc:docMk/>
            <pc:sldMk cId="1101751127" sldId="270"/>
            <ac:picMk id="5" creationId="{965DEAA3-7B06-E1A5-8633-D71986B120D5}"/>
          </ac:picMkLst>
        </pc:picChg>
        <pc:picChg chg="add del mod ord modVis">
          <ac:chgData name="Veljkovic Nikolaj" userId="8828902f-c470-48fe-b787-18b9b639663a" providerId="ADAL" clId="{EDC37282-0F48-4A98-B227-7B94A7307DCB}" dt="2024-12-11T06:45:18.768" v="2578" actId="29295"/>
          <ac:picMkLst>
            <pc:docMk/>
            <pc:sldMk cId="1101751127" sldId="270"/>
            <ac:picMk id="6" creationId="{4749DE6E-0CDF-4D0D-22B0-3A5DEC6A13DB}"/>
          </ac:picMkLst>
        </pc:picChg>
        <pc:picChg chg="add del mod ord modVis">
          <ac:chgData name="Veljkovic Nikolaj" userId="8828902f-c470-48fe-b787-18b9b639663a" providerId="ADAL" clId="{EDC37282-0F48-4A98-B227-7B94A7307DCB}" dt="2024-12-11T06:43:04.238" v="2556" actId="478"/>
          <ac:picMkLst>
            <pc:docMk/>
            <pc:sldMk cId="1101751127" sldId="270"/>
            <ac:picMk id="7" creationId="{4BBECCEA-D2AC-FFA9-67E5-AC5D3570CDB1}"/>
          </ac:picMkLst>
        </pc:picChg>
      </pc:sldChg>
      <pc:sldChg chg="addSp delSp modSp add mod ord modTransition">
        <pc:chgData name="Veljkovic Nikolaj" userId="8828902f-c470-48fe-b787-18b9b639663a" providerId="ADAL" clId="{EDC37282-0F48-4A98-B227-7B94A7307DCB}" dt="2024-12-11T06:47:32.938" v="2595" actId="1076"/>
        <pc:sldMkLst>
          <pc:docMk/>
          <pc:sldMk cId="522144258" sldId="271"/>
        </pc:sldMkLst>
        <pc:spChg chg="del">
          <ac:chgData name="Veljkovic Nikolaj" userId="8828902f-c470-48fe-b787-18b9b639663a" providerId="ADAL" clId="{EDC37282-0F48-4A98-B227-7B94A7307DCB}" dt="2024-12-11T06:46:32.564" v="2584" actId="478"/>
          <ac:spMkLst>
            <pc:docMk/>
            <pc:sldMk cId="522144258" sldId="271"/>
            <ac:spMk id="2" creationId="{ABB47588-F5D1-E9CB-8C7D-8F95820EC768}"/>
          </ac:spMkLst>
        </pc:spChg>
        <pc:spChg chg="mod modVis">
          <ac:chgData name="Veljkovic Nikolaj" userId="8828902f-c470-48fe-b787-18b9b639663a" providerId="ADAL" clId="{EDC37282-0F48-4A98-B227-7B94A7307DCB}" dt="2024-12-11T06:46:41.225" v="2586" actId="14430"/>
          <ac:spMkLst>
            <pc:docMk/>
            <pc:sldMk cId="522144258" sldId="271"/>
            <ac:spMk id="3" creationId="{A4913C0E-2A5A-C554-C9D2-0CE6A42AE53B}"/>
          </ac:spMkLst>
        </pc:spChg>
        <pc:spChg chg="add mod modVis">
          <ac:chgData name="Veljkovic Nikolaj" userId="8828902f-c470-48fe-b787-18b9b639663a" providerId="ADAL" clId="{EDC37282-0F48-4A98-B227-7B94A7307DCB}" dt="2024-12-11T06:46:42.589" v="2587" actId="14430"/>
          <ac:spMkLst>
            <pc:docMk/>
            <pc:sldMk cId="522144258" sldId="271"/>
            <ac:spMk id="8" creationId="{60F5C98D-F0CE-0775-3A54-7B2D823AD372}"/>
          </ac:spMkLst>
        </pc:spChg>
        <pc:spChg chg="add mod ord">
          <ac:chgData name="Veljkovic Nikolaj" userId="8828902f-c470-48fe-b787-18b9b639663a" providerId="ADAL" clId="{EDC37282-0F48-4A98-B227-7B94A7307DCB}" dt="2024-12-11T06:47:02.657" v="2592" actId="171"/>
          <ac:spMkLst>
            <pc:docMk/>
            <pc:sldMk cId="522144258" sldId="271"/>
            <ac:spMk id="9" creationId="{DA22A441-803E-C89F-DFAB-5D46D2AC0424}"/>
          </ac:spMkLst>
        </pc:spChg>
        <pc:picChg chg="del">
          <ac:chgData name="Veljkovic Nikolaj" userId="8828902f-c470-48fe-b787-18b9b639663a" providerId="ADAL" clId="{EDC37282-0F48-4A98-B227-7B94A7307DCB}" dt="2024-12-11T06:46:34.703" v="2585" actId="478"/>
          <ac:picMkLst>
            <pc:docMk/>
            <pc:sldMk cId="522144258" sldId="271"/>
            <ac:picMk id="5" creationId="{035D478B-281D-E51C-C78A-8FAE5C4B3BD7}"/>
          </ac:picMkLst>
        </pc:picChg>
        <pc:picChg chg="del">
          <ac:chgData name="Veljkovic Nikolaj" userId="8828902f-c470-48fe-b787-18b9b639663a" providerId="ADAL" clId="{EDC37282-0F48-4A98-B227-7B94A7307DCB}" dt="2024-12-10T13:48:41.160" v="2130" actId="478"/>
          <ac:picMkLst>
            <pc:docMk/>
            <pc:sldMk cId="522144258" sldId="271"/>
            <ac:picMk id="6" creationId="{211951AD-EBEF-1914-CB5C-A577FD8831CD}"/>
          </ac:picMkLst>
        </pc:picChg>
        <pc:picChg chg="mod">
          <ac:chgData name="Veljkovic Nikolaj" userId="8828902f-c470-48fe-b787-18b9b639663a" providerId="ADAL" clId="{EDC37282-0F48-4A98-B227-7B94A7307DCB}" dt="2024-12-11T06:47:32.938" v="2595" actId="1076"/>
          <ac:picMkLst>
            <pc:docMk/>
            <pc:sldMk cId="522144258" sldId="271"/>
            <ac:picMk id="7" creationId="{E14E36A7-F14A-E3A6-A17A-8ADD46470EDF}"/>
          </ac:picMkLst>
        </pc:picChg>
      </pc:sldChg>
      <pc:sldChg chg="addSp delSp modSp add del mod ord modTransition">
        <pc:chgData name="Veljkovic Nikolaj" userId="8828902f-c470-48fe-b787-18b9b639663a" providerId="ADAL" clId="{EDC37282-0F48-4A98-B227-7B94A7307DCB}" dt="2024-12-11T13:59:34.904" v="2751" actId="478"/>
        <pc:sldMkLst>
          <pc:docMk/>
          <pc:sldMk cId="588318665" sldId="272"/>
        </pc:sldMkLst>
        <pc:spChg chg="del mod">
          <ac:chgData name="Veljkovic Nikolaj" userId="8828902f-c470-48fe-b787-18b9b639663a" providerId="ADAL" clId="{EDC37282-0F48-4A98-B227-7B94A7307DCB}" dt="2024-12-11T13:59:31.781" v="2750" actId="478"/>
          <ac:spMkLst>
            <pc:docMk/>
            <pc:sldMk cId="588318665" sldId="272"/>
            <ac:spMk id="3" creationId="{5D38B7E1-780B-6F96-65DA-28ABFA34E80D}"/>
          </ac:spMkLst>
        </pc:spChg>
        <pc:spChg chg="add del mod ord">
          <ac:chgData name="Veljkovic Nikolaj" userId="8828902f-c470-48fe-b787-18b9b639663a" providerId="ADAL" clId="{EDC37282-0F48-4A98-B227-7B94A7307DCB}" dt="2024-12-11T06:51:45.523" v="2614" actId="478"/>
          <ac:spMkLst>
            <pc:docMk/>
            <pc:sldMk cId="588318665" sldId="272"/>
            <ac:spMk id="4" creationId="{52F7C106-0EB9-F6F5-6A97-397787ED5357}"/>
          </ac:spMkLst>
        </pc:spChg>
        <pc:spChg chg="add del mod">
          <ac:chgData name="Veljkovic Nikolaj" userId="8828902f-c470-48fe-b787-18b9b639663a" providerId="ADAL" clId="{EDC37282-0F48-4A98-B227-7B94A7307DCB}" dt="2024-12-11T13:59:34.904" v="2751" actId="478"/>
          <ac:spMkLst>
            <pc:docMk/>
            <pc:sldMk cId="588318665" sldId="272"/>
            <ac:spMk id="13" creationId="{60A1E3C7-BA5C-BBAB-E547-7B064D50042A}"/>
          </ac:spMkLst>
        </pc:spChg>
        <pc:picChg chg="del mod">
          <ac:chgData name="Veljkovic Nikolaj" userId="8828902f-c470-48fe-b787-18b9b639663a" providerId="ADAL" clId="{EDC37282-0F48-4A98-B227-7B94A7307DCB}" dt="2024-12-11T06:51:42.358" v="2613" actId="478"/>
          <ac:picMkLst>
            <pc:docMk/>
            <pc:sldMk cId="588318665" sldId="272"/>
            <ac:picMk id="5" creationId="{E82625FE-1344-3DB4-BCDD-CBE8909AB57B}"/>
          </ac:picMkLst>
        </pc:picChg>
        <pc:picChg chg="add del mod">
          <ac:chgData name="Veljkovic Nikolaj" userId="8828902f-c470-48fe-b787-18b9b639663a" providerId="ADAL" clId="{EDC37282-0F48-4A98-B227-7B94A7307DCB}" dt="2024-12-11T13:58:58.534" v="2743" actId="478"/>
          <ac:picMkLst>
            <pc:docMk/>
            <pc:sldMk cId="588318665" sldId="272"/>
            <ac:picMk id="7" creationId="{4BB910C1-DCD0-B471-8AC4-AF9BEE316D64}"/>
          </ac:picMkLst>
        </pc:picChg>
        <pc:picChg chg="add del mod">
          <ac:chgData name="Veljkovic Nikolaj" userId="8828902f-c470-48fe-b787-18b9b639663a" providerId="ADAL" clId="{EDC37282-0F48-4A98-B227-7B94A7307DCB}" dt="2024-12-11T13:58:56.490" v="2742" actId="478"/>
          <ac:picMkLst>
            <pc:docMk/>
            <pc:sldMk cId="588318665" sldId="272"/>
            <ac:picMk id="9" creationId="{CB0886BA-C4C4-5E60-D34C-E34B417045F7}"/>
          </ac:picMkLst>
        </pc:picChg>
        <pc:picChg chg="add mod">
          <ac:chgData name="Veljkovic Nikolaj" userId="8828902f-c470-48fe-b787-18b9b639663a" providerId="ADAL" clId="{EDC37282-0F48-4A98-B227-7B94A7307DCB}" dt="2024-12-11T13:59:16.257" v="2748" actId="14100"/>
          <ac:picMkLst>
            <pc:docMk/>
            <pc:sldMk cId="588318665" sldId="272"/>
            <ac:picMk id="11" creationId="{17957C97-D3E5-5B8E-4CCF-6D18B8AD56BA}"/>
          </ac:picMkLst>
        </pc:picChg>
      </pc:sldChg>
      <pc:sldChg chg="addSp modSp add mod modTransition">
        <pc:chgData name="Veljkovic Nikolaj" userId="8828902f-c470-48fe-b787-18b9b639663a" providerId="ADAL" clId="{EDC37282-0F48-4A98-B227-7B94A7307DCB}" dt="2024-12-11T06:45:22.997" v="2579" actId="29295"/>
        <pc:sldMkLst>
          <pc:docMk/>
          <pc:sldMk cId="2222146901" sldId="273"/>
        </pc:sldMkLst>
        <pc:picChg chg="add mod">
          <ac:chgData name="Veljkovic Nikolaj" userId="8828902f-c470-48fe-b787-18b9b639663a" providerId="ADAL" clId="{EDC37282-0F48-4A98-B227-7B94A7307DCB}" dt="2024-12-11T06:44:46.260" v="2573"/>
          <ac:picMkLst>
            <pc:docMk/>
            <pc:sldMk cId="2222146901" sldId="273"/>
            <ac:picMk id="4" creationId="{2B552E98-5121-65A7-9615-3B013BE0B0C8}"/>
          </ac:picMkLst>
        </pc:picChg>
        <pc:picChg chg="mod">
          <ac:chgData name="Veljkovic Nikolaj" userId="8828902f-c470-48fe-b787-18b9b639663a" providerId="ADAL" clId="{EDC37282-0F48-4A98-B227-7B94A7307DCB}" dt="2024-12-11T06:45:22.997" v="2579" actId="29295"/>
          <ac:picMkLst>
            <pc:docMk/>
            <pc:sldMk cId="2222146901" sldId="273"/>
            <ac:picMk id="6" creationId="{32E6DD83-215D-6FF9-2859-91C0D399313D}"/>
          </ac:picMkLst>
        </pc:picChg>
      </pc:sldChg>
      <pc:sldChg chg="modSp add mod">
        <pc:chgData name="Veljkovic Nikolaj" userId="8828902f-c470-48fe-b787-18b9b639663a" providerId="ADAL" clId="{EDC37282-0F48-4A98-B227-7B94A7307DCB}" dt="2024-12-11T06:45:30.483" v="2580" actId="29295"/>
        <pc:sldMkLst>
          <pc:docMk/>
          <pc:sldMk cId="587159724" sldId="274"/>
        </pc:sldMkLst>
        <pc:picChg chg="mod">
          <ac:chgData name="Veljkovic Nikolaj" userId="8828902f-c470-48fe-b787-18b9b639663a" providerId="ADAL" clId="{EDC37282-0F48-4A98-B227-7B94A7307DCB}" dt="2024-12-11T06:45:30.483" v="2580" actId="29295"/>
          <ac:picMkLst>
            <pc:docMk/>
            <pc:sldMk cId="587159724" sldId="274"/>
            <ac:picMk id="6" creationId="{5EC94FA1-3DEC-38CB-FF9C-0D8D943DD4FA}"/>
          </ac:picMkLst>
        </pc:picChg>
      </pc:sldChg>
      <pc:sldChg chg="modSp add mod">
        <pc:chgData name="Veljkovic Nikolaj" userId="8828902f-c470-48fe-b787-18b9b639663a" providerId="ADAL" clId="{EDC37282-0F48-4A98-B227-7B94A7307DCB}" dt="2024-12-11T06:45:35.760" v="2581" actId="29295"/>
        <pc:sldMkLst>
          <pc:docMk/>
          <pc:sldMk cId="3305236242" sldId="275"/>
        </pc:sldMkLst>
        <pc:picChg chg="mod">
          <ac:chgData name="Veljkovic Nikolaj" userId="8828902f-c470-48fe-b787-18b9b639663a" providerId="ADAL" clId="{EDC37282-0F48-4A98-B227-7B94A7307DCB}" dt="2024-12-11T06:45:35.760" v="2581" actId="29295"/>
          <ac:picMkLst>
            <pc:docMk/>
            <pc:sldMk cId="3305236242" sldId="275"/>
            <ac:picMk id="6" creationId="{58430D13-0DFE-5D38-5A84-A65550BBA04C}"/>
          </ac:picMkLst>
        </pc:picChg>
      </pc:sldChg>
      <pc:sldChg chg="modSp add mod">
        <pc:chgData name="Veljkovic Nikolaj" userId="8828902f-c470-48fe-b787-18b9b639663a" providerId="ADAL" clId="{EDC37282-0F48-4A98-B227-7B94A7307DCB}" dt="2024-12-11T06:51:38.381" v="2612" actId="14430"/>
        <pc:sldMkLst>
          <pc:docMk/>
          <pc:sldMk cId="914709468" sldId="276"/>
        </pc:sldMkLst>
        <pc:spChg chg="mod modVis">
          <ac:chgData name="Veljkovic Nikolaj" userId="8828902f-c470-48fe-b787-18b9b639663a" providerId="ADAL" clId="{EDC37282-0F48-4A98-B227-7B94A7307DCB}" dt="2024-12-11T06:51:38.381" v="2612" actId="14430"/>
          <ac:spMkLst>
            <pc:docMk/>
            <pc:sldMk cId="914709468" sldId="276"/>
            <ac:spMk id="2" creationId="{4AE6B22E-E748-83EF-D8E9-6EDFB740843D}"/>
          </ac:spMkLst>
        </pc:spChg>
        <pc:spChg chg="mod modVis">
          <ac:chgData name="Veljkovic Nikolaj" userId="8828902f-c470-48fe-b787-18b9b639663a" providerId="ADAL" clId="{EDC37282-0F48-4A98-B227-7B94A7307DCB}" dt="2024-12-11T06:51:37.666" v="2611" actId="14430"/>
          <ac:spMkLst>
            <pc:docMk/>
            <pc:sldMk cId="914709468" sldId="276"/>
            <ac:spMk id="3" creationId="{B85920AE-ABCB-C2D0-A452-37A1E8EBA918}"/>
          </ac:spMkLst>
        </pc:spChg>
      </pc:sldChg>
      <pc:sldChg chg="delSp modSp add mod delAnim modAnim">
        <pc:chgData name="Veljkovic Nikolaj" userId="8828902f-c470-48fe-b787-18b9b639663a" providerId="ADAL" clId="{EDC37282-0F48-4A98-B227-7B94A7307DCB}" dt="2024-12-11T13:10:22.057" v="2702" actId="20577"/>
        <pc:sldMkLst>
          <pc:docMk/>
          <pc:sldMk cId="2094022425" sldId="277"/>
        </pc:sldMkLst>
        <pc:spChg chg="mod">
          <ac:chgData name="Veljkovic Nikolaj" userId="8828902f-c470-48fe-b787-18b9b639663a" providerId="ADAL" clId="{EDC37282-0F48-4A98-B227-7B94A7307DCB}" dt="2024-12-11T13:10:22.057" v="2702" actId="20577"/>
          <ac:spMkLst>
            <pc:docMk/>
            <pc:sldMk cId="2094022425" sldId="277"/>
            <ac:spMk id="3" creationId="{4E9ED2C1-E820-D5A0-E884-CC08A26A75DA}"/>
          </ac:spMkLst>
        </pc:spChg>
        <pc:spChg chg="mod">
          <ac:chgData name="Veljkovic Nikolaj" userId="8828902f-c470-48fe-b787-18b9b639663a" providerId="ADAL" clId="{EDC37282-0F48-4A98-B227-7B94A7307DCB}" dt="2024-12-11T13:09:47.460" v="2671" actId="14100"/>
          <ac:spMkLst>
            <pc:docMk/>
            <pc:sldMk cId="2094022425" sldId="277"/>
            <ac:spMk id="6" creationId="{C0134F2A-580A-025E-BB5E-5BE1D702727D}"/>
          </ac:spMkLst>
        </pc:spChg>
        <pc:spChg chg="del mod">
          <ac:chgData name="Veljkovic Nikolaj" userId="8828902f-c470-48fe-b787-18b9b639663a" providerId="ADAL" clId="{EDC37282-0F48-4A98-B227-7B94A7307DCB}" dt="2024-12-11T13:09:33.242" v="2668" actId="478"/>
          <ac:spMkLst>
            <pc:docMk/>
            <pc:sldMk cId="2094022425" sldId="277"/>
            <ac:spMk id="14" creationId="{224A0128-7D41-1BBF-6D16-03C2487E9B3B}"/>
          </ac:spMkLst>
        </pc:spChg>
        <pc:cxnChg chg="del">
          <ac:chgData name="Veljkovic Nikolaj" userId="8828902f-c470-48fe-b787-18b9b639663a" providerId="ADAL" clId="{EDC37282-0F48-4A98-B227-7B94A7307DCB}" dt="2024-12-11T13:09:16.167" v="2661" actId="478"/>
          <ac:cxnSpMkLst>
            <pc:docMk/>
            <pc:sldMk cId="2094022425" sldId="277"/>
            <ac:cxnSpMk id="9" creationId="{4FE086F4-7069-9E24-E4FA-2988EDF142FD}"/>
          </ac:cxnSpMkLst>
        </pc:cxnChg>
        <pc:cxnChg chg="del mod">
          <ac:chgData name="Veljkovic Nikolaj" userId="8828902f-c470-48fe-b787-18b9b639663a" providerId="ADAL" clId="{EDC37282-0F48-4A98-B227-7B94A7307DCB}" dt="2024-12-11T13:09:28.178" v="2665" actId="478"/>
          <ac:cxnSpMkLst>
            <pc:docMk/>
            <pc:sldMk cId="2094022425" sldId="277"/>
            <ac:cxnSpMk id="10" creationId="{8F6C395C-0FC4-EE52-2765-EB28C27F5718}"/>
          </ac:cxnSpMkLst>
        </pc:cxnChg>
        <pc:cxnChg chg="del">
          <ac:chgData name="Veljkovic Nikolaj" userId="8828902f-c470-48fe-b787-18b9b639663a" providerId="ADAL" clId="{EDC37282-0F48-4A98-B227-7B94A7307DCB}" dt="2024-12-11T13:09:29.985" v="2666" actId="478"/>
          <ac:cxnSpMkLst>
            <pc:docMk/>
            <pc:sldMk cId="2094022425" sldId="277"/>
            <ac:cxnSpMk id="11" creationId="{87249216-0109-2D5B-9D1B-A0965B7FDC17}"/>
          </ac:cxnSpMkLst>
        </pc:cxnChg>
      </pc:sldChg>
      <pc:sldChg chg="delSp modSp add mod ord delAnim modAnim">
        <pc:chgData name="Veljkovic Nikolaj" userId="8828902f-c470-48fe-b787-18b9b639663a" providerId="ADAL" clId="{EDC37282-0F48-4A98-B227-7B94A7307DCB}" dt="2024-12-11T13:30:44.745" v="2726" actId="14100"/>
        <pc:sldMkLst>
          <pc:docMk/>
          <pc:sldMk cId="1421336843" sldId="278"/>
        </pc:sldMkLst>
        <pc:spChg chg="mod">
          <ac:chgData name="Veljkovic Nikolaj" userId="8828902f-c470-48fe-b787-18b9b639663a" providerId="ADAL" clId="{EDC37282-0F48-4A98-B227-7B94A7307DCB}" dt="2024-12-11T13:30:44.379" v="2725" actId="14100"/>
          <ac:spMkLst>
            <pc:docMk/>
            <pc:sldMk cId="1421336843" sldId="278"/>
            <ac:spMk id="3" creationId="{73E872E0-2E07-2569-5084-3E7BB9292102}"/>
          </ac:spMkLst>
        </pc:spChg>
        <pc:spChg chg="mod">
          <ac:chgData name="Veljkovic Nikolaj" userId="8828902f-c470-48fe-b787-18b9b639663a" providerId="ADAL" clId="{EDC37282-0F48-4A98-B227-7B94A7307DCB}" dt="2024-12-11T13:30:44.745" v="2726" actId="14100"/>
          <ac:spMkLst>
            <pc:docMk/>
            <pc:sldMk cId="1421336843" sldId="278"/>
            <ac:spMk id="6" creationId="{3832407C-EADA-D5C5-093F-B21DF950F8AC}"/>
          </ac:spMkLst>
        </pc:spChg>
        <pc:spChg chg="del">
          <ac:chgData name="Veljkovic Nikolaj" userId="8828902f-c470-48fe-b787-18b9b639663a" providerId="ADAL" clId="{EDC37282-0F48-4A98-B227-7B94A7307DCB}" dt="2024-12-11T13:30:13.174" v="2715" actId="478"/>
          <ac:spMkLst>
            <pc:docMk/>
            <pc:sldMk cId="1421336843" sldId="278"/>
            <ac:spMk id="14" creationId="{346ADC27-804D-96A6-C21F-CCF8BEEF98A9}"/>
          </ac:spMkLst>
        </pc:spChg>
        <pc:cxnChg chg="del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9" creationId="{E976E68B-F783-EC51-3943-DBDC412B0F7E}"/>
          </ac:cxnSpMkLst>
        </pc:cxnChg>
        <pc:cxnChg chg="del mod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10" creationId="{DFB19AAE-D57E-B702-33C5-8FB2951E0449}"/>
          </ac:cxnSpMkLst>
        </pc:cxnChg>
        <pc:cxnChg chg="del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11" creationId="{0ED5ACDB-36AC-18B9-99E2-14543A26C7EA}"/>
          </ac:cxnSpMkLst>
        </pc:cxnChg>
      </pc:sldChg>
      <pc:sldChg chg="add">
        <pc:chgData name="Veljkovic Nikolaj" userId="8828902f-c470-48fe-b787-18b9b639663a" providerId="ADAL" clId="{EDC37282-0F48-4A98-B227-7B94A7307DCB}" dt="2024-12-11T13:58:46.753" v="2741" actId="2890"/>
        <pc:sldMkLst>
          <pc:docMk/>
          <pc:sldMk cId="527285399" sldId="279"/>
        </pc:sldMkLst>
      </pc:sldChg>
      <pc:sldMasterChg chg="modSldLayout">
        <pc:chgData name="Veljkovic Nikolaj" userId="8828902f-c470-48fe-b787-18b9b639663a" providerId="ADAL" clId="{EDC37282-0F48-4A98-B227-7B94A7307DCB}" dt="2024-12-08T21:50:39.252" v="1425"/>
        <pc:sldMasterMkLst>
          <pc:docMk/>
          <pc:sldMasterMk cId="546542088" sldId="2147483648"/>
        </pc:sldMasterMkLst>
        <pc:sldLayoutChg chg="addSp delSp modSp mod setBg">
          <pc:chgData name="Veljkovic Nikolaj" userId="8828902f-c470-48fe-b787-18b9b639663a" providerId="ADAL" clId="{EDC37282-0F48-4A98-B227-7B94A7307DCB}" dt="2024-12-08T21:49:38.152" v="1409" actId="29295"/>
          <pc:sldLayoutMkLst>
            <pc:docMk/>
            <pc:sldMasterMk cId="546542088" sldId="2147483648"/>
            <pc:sldLayoutMk cId="672639731" sldId="2147483649"/>
          </pc:sldLayoutMkLst>
          <pc:spChg chg="mod">
            <ac:chgData name="Veljkovic Nikolaj" userId="8828902f-c470-48fe-b787-18b9b639663a" providerId="ADAL" clId="{EDC37282-0F48-4A98-B227-7B94A7307DCB}" dt="2024-12-08T21:20:34.965" v="647" actId="20577"/>
            <ac:spMkLst>
              <pc:docMk/>
              <pc:sldMasterMk cId="546542088" sldId="2147483648"/>
              <pc:sldLayoutMk cId="672639731" sldId="2147483649"/>
              <ac:spMk id="6" creationId="{8D0CD636-912A-A762-8718-20F0770D09D9}"/>
            </ac:spMkLst>
          </pc:spChg>
          <pc:spChg chg="add del">
            <ac:chgData name="Veljkovic Nikolaj" userId="8828902f-c470-48fe-b787-18b9b639663a" providerId="ADAL" clId="{EDC37282-0F48-4A98-B227-7B94A7307DCB}" dt="2024-12-08T21:15:00.135" v="584" actId="11529"/>
            <ac:spMkLst>
              <pc:docMk/>
              <pc:sldMasterMk cId="546542088" sldId="2147483648"/>
              <pc:sldLayoutMk cId="672639731" sldId="2147483649"/>
              <ac:spMk id="7" creationId="{FBCEBFED-25FF-9E8B-5C3B-F750DAFC4B25}"/>
            </ac:spMkLst>
          </pc:spChg>
          <pc:spChg chg="add mod">
            <ac:chgData name="Veljkovic Nikolaj" userId="8828902f-c470-48fe-b787-18b9b639663a" providerId="ADAL" clId="{EDC37282-0F48-4A98-B227-7B94A7307DCB}" dt="2024-12-08T21:14:38.075" v="561" actId="11529"/>
            <ac:spMkLst>
              <pc:docMk/>
              <pc:sldMasterMk cId="546542088" sldId="2147483648"/>
              <pc:sldLayoutMk cId="672639731" sldId="2147483649"/>
              <ac:spMk id="8" creationId="{3E53936A-14B1-BD63-24CD-7A2E47AF296F}"/>
            </ac:spMkLst>
          </pc:spChg>
          <pc:spChg chg="add del">
            <ac:chgData name="Veljkovic Nikolaj" userId="8828902f-c470-48fe-b787-18b9b639663a" providerId="ADAL" clId="{EDC37282-0F48-4A98-B227-7B94A7307DCB}" dt="2024-12-08T21:14:59.772" v="583" actId="11529"/>
            <ac:spMkLst>
              <pc:docMk/>
              <pc:sldMasterMk cId="546542088" sldId="2147483648"/>
              <pc:sldLayoutMk cId="672639731" sldId="2147483649"/>
              <ac:spMk id="9" creationId="{CAA74704-D1C7-E724-E548-0CE47D612A15}"/>
            </ac:spMkLst>
          </pc:spChg>
          <pc:spChg chg="add del">
            <ac:chgData name="Veljkovic Nikolaj" userId="8828902f-c470-48fe-b787-18b9b639663a" providerId="ADAL" clId="{EDC37282-0F48-4A98-B227-7B94A7307DCB}" dt="2024-12-08T21:14:59.740" v="582" actId="11529"/>
            <ac:spMkLst>
              <pc:docMk/>
              <pc:sldMasterMk cId="546542088" sldId="2147483648"/>
              <pc:sldLayoutMk cId="672639731" sldId="2147483649"/>
              <ac:spMk id="10" creationId="{9F31D1C2-6876-2516-F070-4D7E60640F67}"/>
            </ac:spMkLst>
          </pc:spChg>
          <pc:spChg chg="add del">
            <ac:chgData name="Veljkovic Nikolaj" userId="8828902f-c470-48fe-b787-18b9b639663a" providerId="ADAL" clId="{EDC37282-0F48-4A98-B227-7B94A7307DCB}" dt="2024-12-08T21:14:59.709" v="581" actId="11529"/>
            <ac:spMkLst>
              <pc:docMk/>
              <pc:sldMasterMk cId="546542088" sldId="2147483648"/>
              <pc:sldLayoutMk cId="672639731" sldId="2147483649"/>
              <ac:spMk id="11" creationId="{490B37DD-E26D-DF84-27B5-658F83261015}"/>
            </ac:spMkLst>
          </pc:spChg>
          <pc:spChg chg="add del">
            <ac:chgData name="Veljkovic Nikolaj" userId="8828902f-c470-48fe-b787-18b9b639663a" providerId="ADAL" clId="{EDC37282-0F48-4A98-B227-7B94A7307DCB}" dt="2024-12-08T21:14:59.677" v="580" actId="11529"/>
            <ac:spMkLst>
              <pc:docMk/>
              <pc:sldMasterMk cId="546542088" sldId="2147483648"/>
              <pc:sldLayoutMk cId="672639731" sldId="2147483649"/>
              <ac:spMk id="12" creationId="{85A2C363-8BED-2CA6-5BD1-E2CB6DAD2CB4}"/>
            </ac:spMkLst>
          </pc:spChg>
          <pc:spChg chg="add del">
            <ac:chgData name="Veljkovic Nikolaj" userId="8828902f-c470-48fe-b787-18b9b639663a" providerId="ADAL" clId="{EDC37282-0F48-4A98-B227-7B94A7307DCB}" dt="2024-12-08T21:14:59.646" v="579" actId="11529"/>
            <ac:spMkLst>
              <pc:docMk/>
              <pc:sldMasterMk cId="546542088" sldId="2147483648"/>
              <pc:sldLayoutMk cId="672639731" sldId="2147483649"/>
              <ac:spMk id="13" creationId="{43E6487C-FB7B-11C2-26DE-F46AF7F8AF65}"/>
            </ac:spMkLst>
          </pc:spChg>
          <pc:spChg chg="add del">
            <ac:chgData name="Veljkovic Nikolaj" userId="8828902f-c470-48fe-b787-18b9b639663a" providerId="ADAL" clId="{EDC37282-0F48-4A98-B227-7B94A7307DCB}" dt="2024-12-08T21:14:59.614" v="578" actId="11529"/>
            <ac:spMkLst>
              <pc:docMk/>
              <pc:sldMasterMk cId="546542088" sldId="2147483648"/>
              <pc:sldLayoutMk cId="672639731" sldId="2147483649"/>
              <ac:spMk id="14" creationId="{E6CADDFB-4B1C-B5D0-51D5-58F435E85A52}"/>
            </ac:spMkLst>
          </pc:spChg>
          <pc:spChg chg="add del">
            <ac:chgData name="Veljkovic Nikolaj" userId="8828902f-c470-48fe-b787-18b9b639663a" providerId="ADAL" clId="{EDC37282-0F48-4A98-B227-7B94A7307DCB}" dt="2024-12-08T21:14:59.584" v="577" actId="11529"/>
            <ac:spMkLst>
              <pc:docMk/>
              <pc:sldMasterMk cId="546542088" sldId="2147483648"/>
              <pc:sldLayoutMk cId="672639731" sldId="2147483649"/>
              <ac:spMk id="15" creationId="{D96CC1B9-3CEF-1C46-E0A5-8C0A726FD351}"/>
            </ac:spMkLst>
          </pc:spChg>
          <pc:spChg chg="add del">
            <ac:chgData name="Veljkovic Nikolaj" userId="8828902f-c470-48fe-b787-18b9b639663a" providerId="ADAL" clId="{EDC37282-0F48-4A98-B227-7B94A7307DCB}" dt="2024-12-08T21:14:59.553" v="576" actId="11529"/>
            <ac:spMkLst>
              <pc:docMk/>
              <pc:sldMasterMk cId="546542088" sldId="2147483648"/>
              <pc:sldLayoutMk cId="672639731" sldId="2147483649"/>
              <ac:spMk id="16" creationId="{A28FFB0C-7DCE-4028-EAC0-73AB1CE2781C}"/>
            </ac:spMkLst>
          </pc:spChg>
          <pc:spChg chg="add del">
            <ac:chgData name="Veljkovic Nikolaj" userId="8828902f-c470-48fe-b787-18b9b639663a" providerId="ADAL" clId="{EDC37282-0F48-4A98-B227-7B94A7307DCB}" dt="2024-12-08T21:14:59.505" v="575" actId="11529"/>
            <ac:spMkLst>
              <pc:docMk/>
              <pc:sldMasterMk cId="546542088" sldId="2147483648"/>
              <pc:sldLayoutMk cId="672639731" sldId="2147483649"/>
              <ac:spMk id="17" creationId="{B3DA498E-53C2-9C91-7F9D-FAC83268389B}"/>
            </ac:spMkLst>
          </pc:spChg>
          <pc:spChg chg="add del">
            <ac:chgData name="Veljkovic Nikolaj" userId="8828902f-c470-48fe-b787-18b9b639663a" providerId="ADAL" clId="{EDC37282-0F48-4A98-B227-7B94A7307DCB}" dt="2024-12-08T21:14:59.473" v="574" actId="11529"/>
            <ac:spMkLst>
              <pc:docMk/>
              <pc:sldMasterMk cId="546542088" sldId="2147483648"/>
              <pc:sldLayoutMk cId="672639731" sldId="2147483649"/>
              <ac:spMk id="18" creationId="{E82CCC9F-DD07-189E-2D52-AFC51E3C4E92}"/>
            </ac:spMkLst>
          </pc:spChg>
          <pc:spChg chg="add del">
            <ac:chgData name="Veljkovic Nikolaj" userId="8828902f-c470-48fe-b787-18b9b639663a" providerId="ADAL" clId="{EDC37282-0F48-4A98-B227-7B94A7307DCB}" dt="2024-12-08T21:14:58.987" v="573" actId="11529"/>
            <ac:spMkLst>
              <pc:docMk/>
              <pc:sldMasterMk cId="546542088" sldId="2147483648"/>
              <pc:sldLayoutMk cId="672639731" sldId="2147483649"/>
              <ac:spMk id="19" creationId="{ADF49237-E75F-094F-0325-E20E12EAA9EE}"/>
            </ac:spMkLst>
          </pc:spChg>
          <pc:picChg chg="add del mod ord modCrop">
            <ac:chgData name="Veljkovic Nikolaj" userId="8828902f-c470-48fe-b787-18b9b639663a" providerId="ADAL" clId="{EDC37282-0F48-4A98-B227-7B94A7307DCB}" dt="2024-12-08T21:49:18.232" v="1375" actId="478"/>
            <ac:picMkLst>
              <pc:docMk/>
              <pc:sldMasterMk cId="546542088" sldId="2147483648"/>
              <pc:sldLayoutMk cId="672639731" sldId="2147483649"/>
              <ac:picMk id="21" creationId="{717984F5-A095-78A4-EB23-35CE7284A951}"/>
            </ac:picMkLst>
          </pc:picChg>
          <pc:picChg chg="add mod">
            <ac:chgData name="Veljkovic Nikolaj" userId="8828902f-c470-48fe-b787-18b9b639663a" providerId="ADAL" clId="{EDC37282-0F48-4A98-B227-7B94A7307DCB}" dt="2024-12-08T21:49:38.152" v="1409" actId="29295"/>
            <ac:picMkLst>
              <pc:docMk/>
              <pc:sldMasterMk cId="546542088" sldId="2147483648"/>
              <pc:sldLayoutMk cId="672639731" sldId="2147483649"/>
              <ac:picMk id="22" creationId="{EA1804A2-7756-A83A-59E4-A551936B6116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3.191" v="1420" actId="12789"/>
          <pc:sldLayoutMkLst>
            <pc:docMk/>
            <pc:sldMasterMk cId="546542088" sldId="2147483648"/>
            <pc:sldLayoutMk cId="1089124681" sldId="2147483650"/>
          </pc:sldLayoutMkLst>
          <pc:picChg chg="add del mod">
            <ac:chgData name="Veljkovic Nikolaj" userId="8828902f-c470-48fe-b787-18b9b639663a" providerId="ADAL" clId="{EDC37282-0F48-4A98-B227-7B94A7307DCB}" dt="2024-12-08T21:19:34.077" v="631" actId="478"/>
            <ac:picMkLst>
              <pc:docMk/>
              <pc:sldMasterMk cId="546542088" sldId="2147483648"/>
              <pc:sldLayoutMk cId="1089124681" sldId="2147483650"/>
              <ac:picMk id="7" creationId="{2DE5D4C7-E8C3-4260-A6E6-264ED5F89A97}"/>
            </ac:picMkLst>
          </pc:picChg>
          <pc:picChg chg="add mod">
            <ac:chgData name="Veljkovic Nikolaj" userId="8828902f-c470-48fe-b787-18b9b639663a" providerId="ADAL" clId="{EDC37282-0F48-4A98-B227-7B94A7307DCB}" dt="2024-12-08T21:19:25.707" v="629"/>
            <ac:picMkLst>
              <pc:docMk/>
              <pc:sldMasterMk cId="546542088" sldId="2147483648"/>
              <pc:sldLayoutMk cId="1089124681" sldId="2147483650"/>
              <ac:picMk id="8" creationId="{D9A08A70-DE84-70E2-C3F4-590B9C85E6FA}"/>
            </ac:picMkLst>
          </pc:picChg>
          <pc:picChg chg="add mod">
            <ac:chgData name="Veljkovic Nikolaj" userId="8828902f-c470-48fe-b787-18b9b639663a" providerId="ADAL" clId="{EDC37282-0F48-4A98-B227-7B94A7307DCB}" dt="2024-12-08T21:19:30.871" v="630"/>
            <ac:picMkLst>
              <pc:docMk/>
              <pc:sldMasterMk cId="546542088" sldId="2147483648"/>
              <pc:sldLayoutMk cId="1089124681" sldId="2147483650"/>
              <ac:picMk id="9" creationId="{F6A939A4-63F3-B3A5-768E-AD1991F1F004}"/>
            </ac:picMkLst>
          </pc:picChg>
          <pc:picChg chg="add del mod">
            <ac:chgData name="Veljkovic Nikolaj" userId="8828902f-c470-48fe-b787-18b9b639663a" providerId="ADAL" clId="{EDC37282-0F48-4A98-B227-7B94A7307DCB}" dt="2024-12-08T21:19:50.656" v="634" actId="478"/>
            <ac:picMkLst>
              <pc:docMk/>
              <pc:sldMasterMk cId="546542088" sldId="2147483648"/>
              <pc:sldLayoutMk cId="1089124681" sldId="2147483650"/>
              <ac:picMk id="10" creationId="{40D29A0A-4F68-FD78-36AC-E15A37F343D8}"/>
            </ac:picMkLst>
          </pc:picChg>
          <pc:picChg chg="add mod">
            <ac:chgData name="Veljkovic Nikolaj" userId="8828902f-c470-48fe-b787-18b9b639663a" providerId="ADAL" clId="{EDC37282-0F48-4A98-B227-7B94A7307DCB}" dt="2024-12-08T21:19:47.766" v="633"/>
            <ac:picMkLst>
              <pc:docMk/>
              <pc:sldMasterMk cId="546542088" sldId="2147483648"/>
              <pc:sldLayoutMk cId="1089124681" sldId="2147483650"/>
              <ac:picMk id="11" creationId="{814B24E5-2BEE-7383-6AA6-B88CF8B6AAF1}"/>
            </ac:picMkLst>
          </pc:picChg>
          <pc:picChg chg="add del mod">
            <ac:chgData name="Veljkovic Nikolaj" userId="8828902f-c470-48fe-b787-18b9b639663a" providerId="ADAL" clId="{EDC37282-0F48-4A98-B227-7B94A7307DCB}" dt="2024-12-08T21:26:06.991" v="923" actId="478"/>
            <ac:picMkLst>
              <pc:docMk/>
              <pc:sldMasterMk cId="546542088" sldId="2147483648"/>
              <pc:sldLayoutMk cId="1089124681" sldId="2147483650"/>
              <ac:picMk id="12" creationId="{1203B7B4-B971-C6F3-E418-37ECFEEB6E72}"/>
            </ac:picMkLst>
          </pc:picChg>
          <pc:picChg chg="add del mod">
            <ac:chgData name="Veljkovic Nikolaj" userId="8828902f-c470-48fe-b787-18b9b639663a" providerId="ADAL" clId="{EDC37282-0F48-4A98-B227-7B94A7307DCB}" dt="2024-12-08T21:49:50.895" v="1410" actId="478"/>
            <ac:picMkLst>
              <pc:docMk/>
              <pc:sldMasterMk cId="546542088" sldId="2147483648"/>
              <pc:sldLayoutMk cId="1089124681" sldId="2147483650"/>
              <ac:picMk id="13" creationId="{677CADDD-4CA9-B596-AA38-5B6961468A26}"/>
            </ac:picMkLst>
          </pc:picChg>
          <pc:picChg chg="add del mod">
            <ac:chgData name="Veljkovic Nikolaj" userId="8828902f-c470-48fe-b787-18b9b639663a" providerId="ADAL" clId="{EDC37282-0F48-4A98-B227-7B94A7307DCB}" dt="2024-12-08T21:50:21.552" v="1417" actId="478"/>
            <ac:picMkLst>
              <pc:docMk/>
              <pc:sldMasterMk cId="546542088" sldId="2147483648"/>
              <pc:sldLayoutMk cId="1089124681" sldId="2147483650"/>
              <ac:picMk id="14" creationId="{E06E0A7E-8776-DBBF-88B3-026E2226A8E0}"/>
            </ac:picMkLst>
          </pc:picChg>
          <pc:picChg chg="add mod">
            <ac:chgData name="Veljkovic Nikolaj" userId="8828902f-c470-48fe-b787-18b9b639663a" providerId="ADAL" clId="{EDC37282-0F48-4A98-B227-7B94A7307DCB}" dt="2024-12-08T21:50:33.191" v="1420" actId="12789"/>
            <ac:picMkLst>
              <pc:docMk/>
              <pc:sldMasterMk cId="546542088" sldId="2147483648"/>
              <pc:sldLayoutMk cId="1089124681" sldId="2147483650"/>
              <ac:picMk id="15" creationId="{3826E3ED-57AA-46F6-8EFD-9B84486B38C4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5.620" v="1421"/>
          <pc:sldLayoutMkLst>
            <pc:docMk/>
            <pc:sldMasterMk cId="546542088" sldId="2147483648"/>
            <pc:sldLayoutMk cId="3069054015" sldId="2147483651"/>
          </pc:sldLayoutMkLst>
          <pc:picChg chg="add del mod">
            <ac:chgData name="Veljkovic Nikolaj" userId="8828902f-c470-48fe-b787-18b9b639663a" providerId="ADAL" clId="{EDC37282-0F48-4A98-B227-7B94A7307DCB}" dt="2024-12-08T21:19:54.723" v="636" actId="478"/>
            <ac:picMkLst>
              <pc:docMk/>
              <pc:sldMasterMk cId="546542088" sldId="2147483648"/>
              <pc:sldLayoutMk cId="3069054015" sldId="2147483651"/>
              <ac:picMk id="7" creationId="{B51CDB34-5F40-1A41-5B08-59447D24F73A}"/>
            </ac:picMkLst>
          </pc:picChg>
          <pc:picChg chg="add del mod">
            <ac:chgData name="Veljkovic Nikolaj" userId="8828902f-c470-48fe-b787-18b9b639663a" providerId="ADAL" clId="{EDC37282-0F48-4A98-B227-7B94A7307DCB}" dt="2024-12-08T21:26:18.462" v="926" actId="478"/>
            <ac:picMkLst>
              <pc:docMk/>
              <pc:sldMasterMk cId="546542088" sldId="2147483648"/>
              <pc:sldLayoutMk cId="3069054015" sldId="2147483651"/>
              <ac:picMk id="8" creationId="{A1CE444D-E345-6FA9-3913-A9DB07173022}"/>
            </ac:picMkLst>
          </pc:picChg>
          <pc:picChg chg="add mod">
            <ac:chgData name="Veljkovic Nikolaj" userId="8828902f-c470-48fe-b787-18b9b639663a" providerId="ADAL" clId="{EDC37282-0F48-4A98-B227-7B94A7307DCB}" dt="2024-12-08T21:26:14.767" v="925"/>
            <ac:picMkLst>
              <pc:docMk/>
              <pc:sldMasterMk cId="546542088" sldId="2147483648"/>
              <pc:sldLayoutMk cId="3069054015" sldId="2147483651"/>
              <ac:picMk id="9" creationId="{1B53322C-E290-F807-2A1C-C461860BAFE1}"/>
            </ac:picMkLst>
          </pc:picChg>
          <pc:picChg chg="add del mod">
            <ac:chgData name="Veljkovic Nikolaj" userId="8828902f-c470-48fe-b787-18b9b639663a" providerId="ADAL" clId="{EDC37282-0F48-4A98-B227-7B94A7307DCB}" dt="2024-12-08T21:49:53.220" v="1411" actId="478"/>
            <ac:picMkLst>
              <pc:docMk/>
              <pc:sldMasterMk cId="546542088" sldId="2147483648"/>
              <pc:sldLayoutMk cId="3069054015" sldId="2147483651"/>
              <ac:picMk id="10" creationId="{BEAF27B2-6B4F-BA26-5AAF-E72E38804DF7}"/>
            </ac:picMkLst>
          </pc:picChg>
          <pc:picChg chg="add mod">
            <ac:chgData name="Veljkovic Nikolaj" userId="8828902f-c470-48fe-b787-18b9b639663a" providerId="ADAL" clId="{EDC37282-0F48-4A98-B227-7B94A7307DCB}" dt="2024-12-08T21:50:35.620" v="1421"/>
            <ac:picMkLst>
              <pc:docMk/>
              <pc:sldMasterMk cId="546542088" sldId="2147483648"/>
              <pc:sldLayoutMk cId="3069054015" sldId="2147483651"/>
              <ac:picMk id="11" creationId="{BE711181-3EA3-6F03-9A36-37DA9801645A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6.773" v="1422"/>
          <pc:sldLayoutMkLst>
            <pc:docMk/>
            <pc:sldMasterMk cId="546542088" sldId="2147483648"/>
            <pc:sldLayoutMk cId="4282852381" sldId="2147483652"/>
          </pc:sldLayoutMkLst>
          <pc:picChg chg="add del mod">
            <ac:chgData name="Veljkovic Nikolaj" userId="8828902f-c470-48fe-b787-18b9b639663a" providerId="ADAL" clId="{EDC37282-0F48-4A98-B227-7B94A7307DCB}" dt="2024-12-08T21:19:57.599" v="637" actId="478"/>
            <ac:picMkLst>
              <pc:docMk/>
              <pc:sldMasterMk cId="546542088" sldId="2147483648"/>
              <pc:sldLayoutMk cId="4282852381" sldId="2147483652"/>
              <ac:picMk id="8" creationId="{7C79A6BC-EF76-F65B-D638-BD555F6C9461}"/>
            </ac:picMkLst>
          </pc:picChg>
          <pc:picChg chg="add del mod">
            <ac:chgData name="Veljkovic Nikolaj" userId="8828902f-c470-48fe-b787-18b9b639663a" providerId="ADAL" clId="{EDC37282-0F48-4A98-B227-7B94A7307DCB}" dt="2024-12-08T21:26:45.842" v="932" actId="478"/>
            <ac:picMkLst>
              <pc:docMk/>
              <pc:sldMasterMk cId="546542088" sldId="2147483648"/>
              <pc:sldLayoutMk cId="4282852381" sldId="2147483652"/>
              <ac:picMk id="9" creationId="{F6C30F1F-D9D9-6F43-5B07-CE30CBAE577D}"/>
            </ac:picMkLst>
          </pc:picChg>
          <pc:picChg chg="add mod">
            <ac:chgData name="Veljkovic Nikolaj" userId="8828902f-c470-48fe-b787-18b9b639663a" providerId="ADAL" clId="{EDC37282-0F48-4A98-B227-7B94A7307DCB}" dt="2024-12-08T21:26:42.591" v="931"/>
            <ac:picMkLst>
              <pc:docMk/>
              <pc:sldMasterMk cId="546542088" sldId="2147483648"/>
              <pc:sldLayoutMk cId="4282852381" sldId="2147483652"/>
              <ac:picMk id="10" creationId="{FB86EB44-9DC5-DFBC-F321-66EF0415C6FB}"/>
            </ac:picMkLst>
          </pc:picChg>
          <pc:picChg chg="add del mod">
            <ac:chgData name="Veljkovic Nikolaj" userId="8828902f-c470-48fe-b787-18b9b639663a" providerId="ADAL" clId="{EDC37282-0F48-4A98-B227-7B94A7307DCB}" dt="2024-12-08T21:50:05.416" v="1412" actId="478"/>
            <ac:picMkLst>
              <pc:docMk/>
              <pc:sldMasterMk cId="546542088" sldId="2147483648"/>
              <pc:sldLayoutMk cId="4282852381" sldId="2147483652"/>
              <ac:picMk id="11" creationId="{A05C46D4-89F5-F0C4-1268-8A645F95F4DE}"/>
            </ac:picMkLst>
          </pc:picChg>
          <pc:picChg chg="add mod">
            <ac:chgData name="Veljkovic Nikolaj" userId="8828902f-c470-48fe-b787-18b9b639663a" providerId="ADAL" clId="{EDC37282-0F48-4A98-B227-7B94A7307DCB}" dt="2024-12-08T21:50:36.773" v="1422"/>
            <ac:picMkLst>
              <pc:docMk/>
              <pc:sldMasterMk cId="546542088" sldId="2147483648"/>
              <pc:sldLayoutMk cId="4282852381" sldId="2147483652"/>
              <ac:picMk id="12" creationId="{0654990B-3458-73C8-6658-1A4D6AA5D852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7.652" v="1423"/>
          <pc:sldLayoutMkLst>
            <pc:docMk/>
            <pc:sldMasterMk cId="546542088" sldId="2147483648"/>
            <pc:sldLayoutMk cId="4171147377" sldId="2147483653"/>
          </pc:sldLayoutMkLst>
          <pc:picChg chg="add del mod">
            <ac:chgData name="Veljkovic Nikolaj" userId="8828902f-c470-48fe-b787-18b9b639663a" providerId="ADAL" clId="{EDC37282-0F48-4A98-B227-7B94A7307DCB}" dt="2024-12-08T21:20:03.414" v="638" actId="478"/>
            <ac:picMkLst>
              <pc:docMk/>
              <pc:sldMasterMk cId="546542088" sldId="2147483648"/>
              <pc:sldLayoutMk cId="4171147377" sldId="2147483653"/>
              <ac:picMk id="10" creationId="{BF457E9C-E39D-4F8C-A13F-32D899F08B63}"/>
            </ac:picMkLst>
          </pc:picChg>
          <pc:picChg chg="add del mod">
            <ac:chgData name="Veljkovic Nikolaj" userId="8828902f-c470-48fe-b787-18b9b639663a" providerId="ADAL" clId="{EDC37282-0F48-4A98-B227-7B94A7307DCB}" dt="2024-12-08T21:26:53.373" v="935" actId="478"/>
            <ac:picMkLst>
              <pc:docMk/>
              <pc:sldMasterMk cId="546542088" sldId="2147483648"/>
              <pc:sldLayoutMk cId="4171147377" sldId="2147483653"/>
              <ac:picMk id="11" creationId="{B6FD138E-50BA-19A6-D991-1B7D528AF3BE}"/>
            </ac:picMkLst>
          </pc:picChg>
          <pc:picChg chg="add del mod">
            <ac:chgData name="Veljkovic Nikolaj" userId="8828902f-c470-48fe-b787-18b9b639663a" providerId="ADAL" clId="{EDC37282-0F48-4A98-B227-7B94A7307DCB}" dt="2024-12-08T21:50:06.887" v="1413" actId="478"/>
            <ac:picMkLst>
              <pc:docMk/>
              <pc:sldMasterMk cId="546542088" sldId="2147483648"/>
              <pc:sldLayoutMk cId="4171147377" sldId="2147483653"/>
              <ac:picMk id="12" creationId="{7512B1CD-927E-8CCE-5D31-D71E1F1C051A}"/>
            </ac:picMkLst>
          </pc:picChg>
          <pc:picChg chg="add mod">
            <ac:chgData name="Veljkovic Nikolaj" userId="8828902f-c470-48fe-b787-18b9b639663a" providerId="ADAL" clId="{EDC37282-0F48-4A98-B227-7B94A7307DCB}" dt="2024-12-08T21:50:37.652" v="1423"/>
            <ac:picMkLst>
              <pc:docMk/>
              <pc:sldMasterMk cId="546542088" sldId="2147483648"/>
              <pc:sldLayoutMk cId="4171147377" sldId="2147483653"/>
              <ac:picMk id="13" creationId="{491BFB72-6FE3-094C-00AE-ECF59B9D2EFE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8.484" v="1424"/>
          <pc:sldLayoutMkLst>
            <pc:docMk/>
            <pc:sldMasterMk cId="546542088" sldId="2147483648"/>
            <pc:sldLayoutMk cId="3168164572" sldId="2147483654"/>
          </pc:sldLayoutMkLst>
          <pc:picChg chg="add del mod">
            <ac:chgData name="Veljkovic Nikolaj" userId="8828902f-c470-48fe-b787-18b9b639663a" providerId="ADAL" clId="{EDC37282-0F48-4A98-B227-7B94A7307DCB}" dt="2024-12-08T21:20:04.937" v="639" actId="478"/>
            <ac:picMkLst>
              <pc:docMk/>
              <pc:sldMasterMk cId="546542088" sldId="2147483648"/>
              <pc:sldLayoutMk cId="3168164572" sldId="2147483654"/>
              <ac:picMk id="6" creationId="{370211F6-1022-E187-89B9-31976DBC52C8}"/>
            </ac:picMkLst>
          </pc:picChg>
          <pc:picChg chg="add del mod">
            <ac:chgData name="Veljkovic Nikolaj" userId="8828902f-c470-48fe-b787-18b9b639663a" providerId="ADAL" clId="{EDC37282-0F48-4A98-B227-7B94A7307DCB}" dt="2024-12-08T21:50:08.327" v="1414" actId="478"/>
            <ac:picMkLst>
              <pc:docMk/>
              <pc:sldMasterMk cId="546542088" sldId="2147483648"/>
              <pc:sldLayoutMk cId="3168164572" sldId="2147483654"/>
              <ac:picMk id="7" creationId="{6C814F83-733A-E2CA-B407-7203BAE06D3B}"/>
            </ac:picMkLst>
          </pc:picChg>
          <pc:picChg chg="add mod">
            <ac:chgData name="Veljkovic Nikolaj" userId="8828902f-c470-48fe-b787-18b9b639663a" providerId="ADAL" clId="{EDC37282-0F48-4A98-B227-7B94A7307DCB}" dt="2024-12-08T21:50:38.484" v="1424"/>
            <ac:picMkLst>
              <pc:docMk/>
              <pc:sldMasterMk cId="546542088" sldId="2147483648"/>
              <pc:sldLayoutMk cId="3168164572" sldId="2147483654"/>
              <ac:picMk id="8" creationId="{8F30E239-C542-8851-B744-CC8E1D12BC22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9.252" v="1425"/>
          <pc:sldLayoutMkLst>
            <pc:docMk/>
            <pc:sldMasterMk cId="546542088" sldId="2147483648"/>
            <pc:sldLayoutMk cId="747418581" sldId="2147483655"/>
          </pc:sldLayoutMkLst>
          <pc:picChg chg="add del mod">
            <ac:chgData name="Veljkovic Nikolaj" userId="8828902f-c470-48fe-b787-18b9b639663a" providerId="ADAL" clId="{EDC37282-0F48-4A98-B227-7B94A7307DCB}" dt="2024-12-08T21:20:09.025" v="640" actId="478"/>
            <ac:picMkLst>
              <pc:docMk/>
              <pc:sldMasterMk cId="546542088" sldId="2147483648"/>
              <pc:sldLayoutMk cId="747418581" sldId="2147483655"/>
              <ac:picMk id="5" creationId="{9782D6E8-62EE-34E7-EC01-B0CDDF6BAFD4}"/>
            </ac:picMkLst>
          </pc:picChg>
          <pc:picChg chg="add del mod">
            <ac:chgData name="Veljkovic Nikolaj" userId="8828902f-c470-48fe-b787-18b9b639663a" providerId="ADAL" clId="{EDC37282-0F48-4A98-B227-7B94A7307DCB}" dt="2024-12-08T21:27:08.079" v="938" actId="478"/>
            <ac:picMkLst>
              <pc:docMk/>
              <pc:sldMasterMk cId="546542088" sldId="2147483648"/>
              <pc:sldLayoutMk cId="747418581" sldId="2147483655"/>
              <ac:picMk id="6" creationId="{94AFAFE9-E190-E078-DBBD-F0A5205223EB}"/>
            </ac:picMkLst>
          </pc:picChg>
          <pc:picChg chg="add del mod">
            <ac:chgData name="Veljkovic Nikolaj" userId="8828902f-c470-48fe-b787-18b9b639663a" providerId="ADAL" clId="{EDC37282-0F48-4A98-B227-7B94A7307DCB}" dt="2024-12-08T21:50:09.871" v="1415" actId="478"/>
            <ac:picMkLst>
              <pc:docMk/>
              <pc:sldMasterMk cId="546542088" sldId="2147483648"/>
              <pc:sldLayoutMk cId="747418581" sldId="2147483655"/>
              <ac:picMk id="7" creationId="{50DB7F8F-FEE9-8996-B291-7CC41FFF42FE}"/>
            </ac:picMkLst>
          </pc:picChg>
          <pc:picChg chg="add mod">
            <ac:chgData name="Veljkovic Nikolaj" userId="8828902f-c470-48fe-b787-18b9b639663a" providerId="ADAL" clId="{EDC37282-0F48-4A98-B227-7B94A7307DCB}" dt="2024-12-08T21:50:39.252" v="1425"/>
            <ac:picMkLst>
              <pc:docMk/>
              <pc:sldMasterMk cId="546542088" sldId="2147483648"/>
              <pc:sldLayoutMk cId="747418581" sldId="2147483655"/>
              <ac:picMk id="8" creationId="{6D29917B-797F-3610-5A52-273D8C149468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3DA3D-7DDA-4B85-809D-FF2961742FD8}" type="datetimeFigureOut">
              <a:rPr lang="en-GB" smtClean="0"/>
              <a:t>10/12/2024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395D-1984-4FE4-9D01-B2657E3920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926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06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FAEEE-AE7D-091C-41DE-71C2F449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4F63B-82A3-C71E-CF21-23E7F3136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156D8E-CB14-E458-5710-62E3BC07D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CB4B9-AEC3-14D4-A5D6-7BE1422AE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18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3940-62DE-21AB-FFE5-4C108078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2EE0-54B8-2FEC-D042-E3CE36D8D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DB3B-365F-CF04-5886-D612E9C92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A5F97-18DD-FD9D-1447-B947325DE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520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DEDB-E62F-0FA4-B522-BFCD1C03A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F930C-D29A-E2FA-EA9D-3B9829A29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CD8C-A45C-5877-1F81-9A341B7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76A3-11A2-4B0E-2D20-C9F570CC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CD636-912A-A762-8718-20F0770D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2" name="Picture 21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EA1804A2-7756-A83A-59E4-A551936B6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6D1B-B174-5868-9ECD-7AAC66DA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F8AD2-F3D0-8D45-1C93-4A5F42E69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6FA14-B5F3-2756-B2E8-6DB03939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246EE-90D5-8E74-0F5C-EBC05755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D5A1-D9FA-88BC-0D0C-6E3ED9AF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57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8003E-D902-F728-4B2F-AC4833A1D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70703-D457-1E33-800C-321BB1B01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B1F7-B0BA-FD60-97AE-1473A9E2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667EB-1F5A-8A2D-F05B-89A053D6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CCE9F-B935-DAC1-79A5-D579EFD6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50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4433-632A-8331-0DAD-084023CE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FE3E-F6CB-F04C-3171-48332F81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902BF-C74B-5978-6515-C4F2E98A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2C5E6-2C86-EE15-99C1-A771AA35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4B020-7337-8996-0D35-EE08579A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3826E3ED-57AA-46F6-8EFD-9B84486B3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2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0CC04-00E2-FF03-58EC-F9646AEA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2B298-9F43-73DB-A0D7-1AD4B6828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75416-A1A5-FE79-EA10-EE054C1C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78C3-67D9-4F43-7149-FB4A0341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8C759-2384-89B9-212C-B06CBFD8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BE711181-3EA3-6F03-9A36-37DA98016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A71D-6B18-B582-2A5B-B86E1DED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BA81-1902-CA5C-6F75-1DD8D9DD7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915F4-63BD-CB68-60D0-4896CEC9D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9DE85-0B38-AC1C-9B3F-FC17F244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EF43A-7E15-4092-5D86-BEA0D88C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22E15-5998-A050-AE5E-5610C646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0654990B-3458-73C8-6658-1A4D6AA5D8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5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77FC-A2FA-7B1D-4424-C185AC59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B9CA4-2D20-2E30-6CF8-F34C8F1B8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5CDA7-702D-B94F-4386-329F636C4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9B7E3-0A33-5B69-57D7-FCDBD639E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EC43C-3A6F-8D25-DD47-BD94A0CA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CCDDF-5790-5A30-C92A-EBC18B7B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63B18-1527-6B33-1979-14CF0CC29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53F27-17FE-1C5B-D283-35821493B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Picture 12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491BFB72-6FE3-094C-00AE-ECF59B9D2E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4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C4EB-8E04-E9E0-E99C-4A9A0035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C88DC-07A2-C33F-6541-26FA70CB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8C81A-9233-6473-54C0-CCB78408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D8CC4-6063-5E0A-7F96-FD70386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8F30E239-C542-8851-B744-CC8E1D12BC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CFF621-75C8-6748-9AD9-5038DCEAC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80A87-CD28-8209-DA8D-AB707B96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14CD-1FFB-EC44-CCE8-C9E0D518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6D29917B-797F-3610-5A52-273D8C149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C8FD-6032-A41D-09D5-6964FA4E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291F-5F15-2D3A-2C81-9D50C015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0F45D-A426-D593-8BA7-104850823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49026-CE1B-549E-DCC9-3745386D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9F0AB-D152-3FA2-C698-C4E78D68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99E90-F30F-B9C9-A41A-7FF5B813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88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BAF2-F16E-47F0-EAAA-3E52DDA8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0B16C-862C-42D7-4E07-F53D5EF92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F737D-F33F-87C0-16E9-911EBADF9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4A986-5CE1-5ED0-FEA4-CB55EB02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9E4EE-FE83-1AC8-88E0-3F19CC1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A5192-FA29-3DB1-6B40-BA681063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1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F0538-7A2A-58C6-03C6-5AAA84F5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00594-ADF1-A9E4-9216-CC7526A9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70ED6-1C8B-9780-165C-3A90AB303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DC3F36-65C7-40D0-AB71-2EEB03FCB4BB}" type="datetimeFigureOut">
              <a:rPr lang="en-GB" smtClean="0"/>
              <a:t>09/12/2024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A736C-0A27-F69B-08CF-6EA6EC3B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ACE7B-04C2-1594-F212-B213C4E4F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4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adget.com/2019-07-03-blipblox-hands-on-synthesizer-for-kids.html" TargetMode="External"/><Relationship Id="rId2" Type="http://schemas.openxmlformats.org/officeDocument/2006/relationships/hyperlink" Target="https://www.moogmusic.com/news/return-moog-modula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vuy9QYLFVY" TargetMode="External"/><Relationship Id="rId4" Type="http://schemas.openxmlformats.org/officeDocument/2006/relationships/hyperlink" Target="https://www.factmag.com/2017/05/24/nozoid-mmo-3-drone-synth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A710F0-FD69-69D6-C124-7A86142E150C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6755B92D-7FC4-E3BA-213A-87325DC5E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86"/>
          <a:stretch/>
        </p:blipFill>
        <p:spPr>
          <a:xfrm>
            <a:off x="5566273" y="-829383"/>
            <a:ext cx="5457384" cy="3917613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C4DD2467-504A-40FB-828D-3155E84B2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0" y="175761"/>
            <a:ext cx="5475515" cy="364806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CDB33321-DD60-52E8-CD7F-AC91F5E2E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31" y="1999793"/>
            <a:ext cx="7794069" cy="5196046"/>
          </a:xfrm>
          <a:prstGeom prst="rect">
            <a:avLst/>
          </a:prstGeom>
        </p:spPr>
      </p:pic>
      <p:pic>
        <p:nvPicPr>
          <p:cNvPr id="3" name="Picture 2" descr="A white electronic device with buttons and switches&#10;&#10;Description automatically generated">
            <a:extLst>
              <a:ext uri="{FF2B5EF4-FFF2-40B4-BE49-F238E27FC236}">
                <a16:creationId xmlns:a16="http://schemas.microsoft.com/office/drawing/2014/main" id="{63C458B4-0B8A-1134-BADE-88AEA3D15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917" b="90000" l="10000" r="90000">
                        <a14:foregroundMark x1="18594" y1="18833" x2="23333" y2="17250"/>
                        <a14:foregroundMark x1="23333" y1="17250" x2="28229" y2="17833"/>
                        <a14:foregroundMark x1="28229" y1="17833" x2="40938" y2="17333"/>
                        <a14:foregroundMark x1="37917" y1="17333" x2="22969" y2="17500"/>
                        <a14:backgroundMark x1="65573" y1="5750" x2="65000" y2="14667"/>
                        <a14:backgroundMark x1="65000" y1="14667" x2="64792" y2="7500"/>
                        <a14:backgroundMark x1="64792" y1="7500" x2="65833" y2="5167"/>
                        <a14:backgroundMark x1="64271" y1="16333" x2="67292" y2="16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797" y="2296945"/>
            <a:ext cx="7794070" cy="48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976F-A097-DD19-C801-558AC914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2980-E1BB-DA37-47F9-487819BF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81" y="1541695"/>
            <a:ext cx="5257800" cy="3218986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VCO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VCF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VCA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LFO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C00942-D2C8-CC36-F107-5BE4D4736B9E}"/>
              </a:ext>
            </a:extLst>
          </p:cNvPr>
          <p:cNvSpPr txBox="1">
            <a:spLocks/>
          </p:cNvSpPr>
          <p:nvPr/>
        </p:nvSpPr>
        <p:spPr>
          <a:xfrm>
            <a:off x="5232400" y="154169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oscillator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filter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amplifier</a:t>
            </a:r>
            <a:endParaRPr lang="de-CH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frequency</a:t>
            </a:r>
            <a:r>
              <a:rPr lang="de-CH" dirty="0"/>
              <a:t> </a:t>
            </a:r>
            <a:r>
              <a:rPr lang="de-CH" dirty="0" err="1"/>
              <a:t>oscillator</a:t>
            </a:r>
            <a:endParaRPr lang="de-CH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C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B7D3F1-D7F6-0B3F-F7A9-2B1A2F67842A}"/>
              </a:ext>
            </a:extLst>
          </p:cNvPr>
          <p:cNvCxnSpPr/>
          <p:nvPr/>
        </p:nvCxnSpPr>
        <p:spPr>
          <a:xfrm>
            <a:off x="3839681" y="1950235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459CEB-C9B5-F35D-CE8B-1C43EB8D32E5}"/>
              </a:ext>
            </a:extLst>
          </p:cNvPr>
          <p:cNvCxnSpPr/>
          <p:nvPr/>
        </p:nvCxnSpPr>
        <p:spPr>
          <a:xfrm>
            <a:off x="3839681" y="2709738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1428BB-9183-D1BF-C28D-CAB6B4A43F6F}"/>
              </a:ext>
            </a:extLst>
          </p:cNvPr>
          <p:cNvCxnSpPr/>
          <p:nvPr/>
        </p:nvCxnSpPr>
        <p:spPr>
          <a:xfrm>
            <a:off x="3839681" y="3493963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A567B0-A5D3-49C4-A580-F3FB36F5E605}"/>
              </a:ext>
            </a:extLst>
          </p:cNvPr>
          <p:cNvCxnSpPr/>
          <p:nvPr/>
        </p:nvCxnSpPr>
        <p:spPr>
          <a:xfrm>
            <a:off x="3839681" y="4278188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FEB861-ADCA-BA81-B057-E31B621174DD}"/>
              </a:ext>
            </a:extLst>
          </p:cNvPr>
          <p:cNvSpPr txBox="1">
            <a:spLocks/>
          </p:cNvSpPr>
          <p:nvPr/>
        </p:nvSpPr>
        <p:spPr>
          <a:xfrm>
            <a:off x="3077681" y="4532081"/>
            <a:ext cx="5257800" cy="78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envelope</a:t>
            </a:r>
            <a:r>
              <a:rPr lang="de-CH" dirty="0"/>
              <a:t> </a:t>
            </a:r>
            <a:r>
              <a:rPr lang="de-CH" dirty="0" err="1"/>
              <a:t>generator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765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DC073-3A68-A506-EF0A-04D8D74E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B626-AA64-58B3-1572-A13C86FF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D2C1-E820-D5A0-E884-CC08A26A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81" y="1541695"/>
            <a:ext cx="5257800" cy="3055705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VCO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CH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MA, </a:t>
            </a:r>
            <a:r>
              <a:rPr lang="de-CH" dirty="0" err="1"/>
              <a:t>square</a:t>
            </a:r>
            <a:r>
              <a:rPr lang="de-CH" dirty="0"/>
              <a:t> </a:t>
            </a:r>
            <a:r>
              <a:rPr lang="de-CH" dirty="0" err="1"/>
              <a:t>wave</a:t>
            </a:r>
            <a:endParaRPr lang="de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134F2A-580A-025E-BB5E-5BE1D702727D}"/>
              </a:ext>
            </a:extLst>
          </p:cNvPr>
          <p:cNvSpPr txBox="1">
            <a:spLocks/>
          </p:cNvSpPr>
          <p:nvPr/>
        </p:nvSpPr>
        <p:spPr>
          <a:xfrm>
            <a:off x="5232400" y="1541695"/>
            <a:ext cx="5257800" cy="960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oscillator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C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E17AE0-B4DD-EFFF-8C1C-F456D45A2089}"/>
              </a:ext>
            </a:extLst>
          </p:cNvPr>
          <p:cNvCxnSpPr/>
          <p:nvPr/>
        </p:nvCxnSpPr>
        <p:spPr>
          <a:xfrm>
            <a:off x="3839681" y="1950235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02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2751-6008-5CFC-E2A4-321607D0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C1FB-ED4B-7039-C78A-2744917F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72E0-2E07-2569-5084-3E7BB929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81" y="1541695"/>
            <a:ext cx="5257800" cy="820505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VCF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32407C-EADA-D5C5-093F-B21DF950F8AC}"/>
              </a:ext>
            </a:extLst>
          </p:cNvPr>
          <p:cNvSpPr txBox="1">
            <a:spLocks/>
          </p:cNvSpPr>
          <p:nvPr/>
        </p:nvSpPr>
        <p:spPr>
          <a:xfrm>
            <a:off x="5232400" y="1541695"/>
            <a:ext cx="5257800" cy="82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filter</a:t>
            </a:r>
            <a:r>
              <a:rPr lang="de-CH" dirty="0"/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3AFF06-9B9B-8244-9F6E-FFDB5D5310FC}"/>
              </a:ext>
            </a:extLst>
          </p:cNvPr>
          <p:cNvCxnSpPr/>
          <p:nvPr/>
        </p:nvCxnSpPr>
        <p:spPr>
          <a:xfrm>
            <a:off x="3839681" y="1950235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3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4509-834B-75CF-D0E1-F3649B89B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E6B22E-E748-83EF-D8E9-6EDFB740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85920AE-ABCB-C2D0-A452-37A1E8EBA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67A64D-2B79-9A87-05D9-52F9498BCE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lose-up of a control panel&#10;&#10;Description automatically generated">
            <a:extLst>
              <a:ext uri="{FF2B5EF4-FFF2-40B4-BE49-F238E27FC236}">
                <a16:creationId xmlns:a16="http://schemas.microsoft.com/office/drawing/2014/main" id="{5B2CB606-52E0-0E0B-6A53-716F12E838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34567" y="-2891083"/>
            <a:ext cx="5122865" cy="122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0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C956-8053-F63D-1DF6-8DC6EC9E9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22A441-803E-C89F-DFAB-5D46D2AC0424}"/>
              </a:ext>
            </a:extLst>
          </p:cNvPr>
          <p:cNvSpPr/>
          <p:nvPr/>
        </p:nvSpPr>
        <p:spPr>
          <a:xfrm>
            <a:off x="-787400" y="-533400"/>
            <a:ext cx="13639800" cy="78486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A4913C0E-2A5A-C554-C9D2-0CE6A42AE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pic>
        <p:nvPicPr>
          <p:cNvPr id="7" name="Picture 6" descr="A close-up of a piano&#10;&#10;Description automatically generated">
            <a:extLst>
              <a:ext uri="{FF2B5EF4-FFF2-40B4-BE49-F238E27FC236}">
                <a16:creationId xmlns:a16="http://schemas.microsoft.com/office/drawing/2014/main" id="{E14E36A7-F14A-E3A6-A17A-8ADD46470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078"/>
            <a:ext cx="12192000" cy="4265643"/>
          </a:xfrm>
          <a:prstGeom prst="rect">
            <a:avLst/>
          </a:prstGeom>
        </p:spPr>
      </p:pic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60F5C98D-F0CE-0775-3A54-7B2D823A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44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23BE4-5570-4826-52BF-FC34E6BF3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11F4-F227-44CE-761D-8BA246C3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6181D-61F0-5602-6A4D-A12F2BA6A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EE4B7-634E-4542-30D2-616827274B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4749DE6E-0CDF-4D0D-22B0-3A5DEC6A13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56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1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FF5A8-3F5D-FAE6-A955-4D9FE9ADC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71CD-F24D-14BB-0900-A4F0915B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B0CC-3183-EA4F-C2A4-ED47AC67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127CA-3AE6-AAD8-8E32-10767C43E5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32E6DD83-215D-6FF9-2859-91C0D399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46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46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A3C5-84E0-878E-8180-F59444AFF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B6C6-3D5F-A092-27FB-EDE57C64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151A-0FDA-1361-2569-9BF887271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27468-4EE6-93EC-FA06-58C182D282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5EC94FA1-3DEC-38CB-FF9C-0D8D943DD4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532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59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0907-99D8-4219-3194-AFBB1DF72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4B5C-5EF9-5ABD-BAAD-A78B18C4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52549-090D-1779-3F83-FFFF2862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B032C-6801-2127-9432-CC94E117FD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58430D13-0DFE-5D38-5A84-A65550BBA0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352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36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8D64807-4D1D-AD16-A017-4941BF3BBC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9A420-4870-B682-6672-4F9181C2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synthesizer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00E940-BEA3-B783-980D-D4695C13F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040" y="2613587"/>
            <a:ext cx="556260" cy="5562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28B8012-E2B7-E34E-D926-34253A6E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040" y="4645779"/>
            <a:ext cx="556260" cy="5562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4A1A563-7A90-C901-9417-056C9F783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346" y="4651546"/>
            <a:ext cx="556260" cy="5562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EDE225-99F7-D0AD-4637-EF48DF766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0822" y="2614857"/>
            <a:ext cx="556260" cy="5562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12EC87-AF33-04AE-02BF-58AF28B311BA}"/>
              </a:ext>
            </a:extLst>
          </p:cNvPr>
          <p:cNvCxnSpPr>
            <a:cxnSpLocks/>
          </p:cNvCxnSpPr>
          <p:nvPr/>
        </p:nvCxnSpPr>
        <p:spPr>
          <a:xfrm>
            <a:off x="2565400" y="2891717"/>
            <a:ext cx="73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798164-60EF-C535-0198-5CED09375EE2}"/>
              </a:ext>
            </a:extLst>
          </p:cNvPr>
          <p:cNvCxnSpPr>
            <a:cxnSpLocks/>
          </p:cNvCxnSpPr>
          <p:nvPr/>
        </p:nvCxnSpPr>
        <p:spPr>
          <a:xfrm>
            <a:off x="2565400" y="4923909"/>
            <a:ext cx="73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AC6692-9B0E-47B3-AAAC-C9F1063B43B6}"/>
              </a:ext>
            </a:extLst>
          </p:cNvPr>
          <p:cNvCxnSpPr>
            <a:cxnSpLocks/>
          </p:cNvCxnSpPr>
          <p:nvPr/>
        </p:nvCxnSpPr>
        <p:spPr>
          <a:xfrm>
            <a:off x="6253480" y="3807374"/>
            <a:ext cx="15544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4DE534-65CA-54E3-DEEB-D09064705136}"/>
              </a:ext>
            </a:extLst>
          </p:cNvPr>
          <p:cNvCxnSpPr>
            <a:cxnSpLocks/>
          </p:cNvCxnSpPr>
          <p:nvPr/>
        </p:nvCxnSpPr>
        <p:spPr>
          <a:xfrm>
            <a:off x="4335694" y="2891717"/>
            <a:ext cx="1859623" cy="850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5E2BDE-7C12-16F5-A4CD-09EAFC84F65F}"/>
              </a:ext>
            </a:extLst>
          </p:cNvPr>
          <p:cNvCxnSpPr>
            <a:cxnSpLocks/>
          </p:cNvCxnSpPr>
          <p:nvPr/>
        </p:nvCxnSpPr>
        <p:spPr>
          <a:xfrm flipV="1">
            <a:off x="4254500" y="3872563"/>
            <a:ext cx="1940817" cy="1051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D327D9-0318-47E0-2F89-3D164473A697}"/>
              </a:ext>
            </a:extLst>
          </p:cNvPr>
          <p:cNvCxnSpPr>
            <a:cxnSpLocks/>
          </p:cNvCxnSpPr>
          <p:nvPr/>
        </p:nvCxnSpPr>
        <p:spPr>
          <a:xfrm>
            <a:off x="9038122" y="3807374"/>
            <a:ext cx="529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DA992E-8789-69B1-AFD4-CE6335068652}"/>
              </a:ext>
            </a:extLst>
          </p:cNvPr>
          <p:cNvSpPr txBox="1"/>
          <p:nvPr/>
        </p:nvSpPr>
        <p:spPr>
          <a:xfrm>
            <a:off x="7691936" y="4183292"/>
            <a:ext cx="1554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dirty="0" err="1"/>
              <a:t>low</a:t>
            </a:r>
            <a:r>
              <a:rPr lang="de-CH" sz="2800" dirty="0"/>
              <a:t> pass </a:t>
            </a:r>
            <a:r>
              <a:rPr lang="de-CH" sz="2800" dirty="0" err="1"/>
              <a:t>filter</a:t>
            </a:r>
            <a:endParaRPr lang="en-GB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7816DA-5170-250F-2886-750A1ACFA222}"/>
              </a:ext>
            </a:extLst>
          </p:cNvPr>
          <p:cNvSpPr txBox="1"/>
          <p:nvPr/>
        </p:nvSpPr>
        <p:spPr>
          <a:xfrm>
            <a:off x="1436100" y="3145654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1</a:t>
            </a:r>
            <a:endParaRPr lang="en-GB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D8B2B8-925C-F3CC-A650-65492A7A8EB9}"/>
              </a:ext>
            </a:extLst>
          </p:cNvPr>
          <p:cNvSpPr txBox="1"/>
          <p:nvPr/>
        </p:nvSpPr>
        <p:spPr>
          <a:xfrm>
            <a:off x="3269885" y="3169847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3</a:t>
            </a:r>
            <a:endParaRPr lang="en-GB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F05AF3-33F5-6750-A509-2E431B0FDE3A}"/>
              </a:ext>
            </a:extLst>
          </p:cNvPr>
          <p:cNvSpPr txBox="1"/>
          <p:nvPr/>
        </p:nvSpPr>
        <p:spPr>
          <a:xfrm>
            <a:off x="1436100" y="5177845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2</a:t>
            </a:r>
            <a:endParaRPr lang="en-GB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BF08F6-453E-57F3-11BB-0150C0D9FC20}"/>
              </a:ext>
            </a:extLst>
          </p:cNvPr>
          <p:cNvSpPr txBox="1"/>
          <p:nvPr/>
        </p:nvSpPr>
        <p:spPr>
          <a:xfrm>
            <a:off x="3269884" y="5177845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4</a:t>
            </a:r>
            <a:endParaRPr lang="en-GB" sz="2000" dirty="0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C9951956-8B44-05A2-2CF0-214AF30E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9039" y="3169847"/>
            <a:ext cx="1325563" cy="132556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CBC7CB3-D9D0-FCE6-FD52-ABC257A697A0}"/>
              </a:ext>
            </a:extLst>
          </p:cNvPr>
          <p:cNvSpPr txBox="1"/>
          <p:nvPr/>
        </p:nvSpPr>
        <p:spPr>
          <a:xfrm>
            <a:off x="9586445" y="3519295"/>
            <a:ext cx="155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dirty="0" err="1"/>
              <a:t>output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8018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46" grpId="0"/>
      <p:bldP spid="47" grpId="0"/>
      <p:bldP spid="48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A9DE5-D1B3-BDE8-D46D-48CA8AACC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35020E-6801-3051-F952-C8303FFE799F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398C18C8-86C4-F5A2-8157-F9FB9B16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606"/>
          <a:stretch/>
        </p:blipFill>
        <p:spPr>
          <a:xfrm>
            <a:off x="5566273" y="329784"/>
            <a:ext cx="5457384" cy="2758446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ACF6D713-1406-4CC6-B97B-F08CBAAA4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98" t="9770"/>
          <a:stretch/>
        </p:blipFill>
        <p:spPr>
          <a:xfrm>
            <a:off x="1019331" y="532151"/>
            <a:ext cx="5245664" cy="329167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FDADB0D4-F08F-A2EB-6639-650E9EEB5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18" b="6501"/>
          <a:stretch/>
        </p:blipFill>
        <p:spPr>
          <a:xfrm>
            <a:off x="4397931" y="1999792"/>
            <a:ext cx="7504259" cy="4858207"/>
          </a:xfrm>
          <a:prstGeom prst="rect">
            <a:avLst/>
          </a:prstGeom>
        </p:spPr>
      </p:pic>
      <p:pic>
        <p:nvPicPr>
          <p:cNvPr id="3" name="Picture 2" descr="A white electronic device with buttons and switches&#10;&#10;Description automatically generated">
            <a:extLst>
              <a:ext uri="{FF2B5EF4-FFF2-40B4-BE49-F238E27FC236}">
                <a16:creationId xmlns:a16="http://schemas.microsoft.com/office/drawing/2014/main" id="{17C30A8C-9E73-528D-5E77-474F8659A8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917" b="90000" l="10000" r="90000">
                        <a14:foregroundMark x1="18594" y1="18833" x2="23333" y2="17250"/>
                        <a14:foregroundMark x1="23333" y1="17250" x2="28229" y2="17833"/>
                        <a14:foregroundMark x1="28229" y1="17833" x2="40938" y2="17333"/>
                        <a14:foregroundMark x1="37917" y1="17333" x2="22969" y2="17500"/>
                        <a14:backgroundMark x1="65573" y1="5750" x2="65000" y2="14667"/>
                        <a14:backgroundMark x1="65000" y1="14667" x2="64792" y2="7500"/>
                        <a14:backgroundMark x1="64792" y1="7500" x2="65833" y2="5167"/>
                        <a14:backgroundMark x1="64271" y1="16333" x2="67292" y2="16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5" b="17293"/>
          <a:stretch/>
        </p:blipFill>
        <p:spPr>
          <a:xfrm>
            <a:off x="584615" y="2296945"/>
            <a:ext cx="6839657" cy="4028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235D47-EB36-F506-6086-92F2439ACB60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11868-AAC0-C461-AFE2-EC5111414D6C}"/>
              </a:ext>
            </a:extLst>
          </p:cNvPr>
          <p:cNvSpPr txBox="1"/>
          <p:nvPr/>
        </p:nvSpPr>
        <p:spPr>
          <a:xfrm>
            <a:off x="1337338" y="1807887"/>
            <a:ext cx="98553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i="1" dirty="0">
              <a:latin typeface="+mj-lt"/>
            </a:endParaRPr>
          </a:p>
          <a:p>
            <a:r>
              <a:rPr lang="en-GB" sz="3200" b="1" dirty="0">
                <a:latin typeface="+mj-lt"/>
              </a:rPr>
              <a:t>Synthesizer</a:t>
            </a:r>
            <a:r>
              <a:rPr lang="en-GB" sz="3200" i="1" dirty="0">
                <a:latin typeface="+mj-lt"/>
              </a:rPr>
              <a:t> - noun</a:t>
            </a:r>
          </a:p>
          <a:p>
            <a:r>
              <a:rPr lang="en-GB" sz="3200" dirty="0" err="1"/>
              <a:t>syn</a:t>
            </a:r>
            <a:r>
              <a:rPr lang="en-GB" sz="3200" dirty="0"/>
              <a:t>·​the·​</a:t>
            </a:r>
            <a:r>
              <a:rPr lang="en-GB" sz="3200" dirty="0" err="1"/>
              <a:t>siz</a:t>
            </a:r>
            <a:r>
              <a:rPr lang="en-GB" sz="3200" dirty="0"/>
              <a:t>·​er</a:t>
            </a:r>
            <a:endParaRPr lang="en-GB" sz="3200" dirty="0">
              <a:latin typeface="+mj-lt"/>
            </a:endParaRPr>
          </a:p>
          <a:p>
            <a:r>
              <a:rPr lang="en-US" sz="3200" dirty="0"/>
              <a:t>a usually computerized electronic apparatus for the production and control of sound (as for producing music)</a:t>
            </a:r>
          </a:p>
          <a:p>
            <a:endParaRPr lang="en-GB" sz="3200" i="1" dirty="0">
              <a:latin typeface="+mj-lt"/>
            </a:endParaRPr>
          </a:p>
          <a:p>
            <a:endParaRPr lang="en-GB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298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5E8E-F31E-C1C4-5289-809575A1B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1C5E8A05-7CED-D364-0D6E-2A4BF9385E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1" y="-1100069"/>
            <a:ext cx="5951236" cy="9077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920C8-D383-B19F-B874-E5A5578F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944" y="626332"/>
            <a:ext cx="8783855" cy="1064356"/>
          </a:xfrm>
        </p:spPr>
        <p:txBody>
          <a:bodyPr/>
          <a:lstStyle/>
          <a:p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synthesizer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3916A4-9DC8-A41E-4D2E-985D28AB9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1601" y="3634741"/>
            <a:ext cx="556260" cy="5562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013E2F-5522-D64A-23A2-F9848192C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6991" y="3634741"/>
            <a:ext cx="556260" cy="5562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CD8600A-1C10-ECBE-8CE5-832E3C393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2980" y="2388870"/>
            <a:ext cx="556260" cy="5562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C869D83-460E-EC6A-CFD6-21367F8E7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7590" y="2388870"/>
            <a:ext cx="556260" cy="5562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67E00C-C066-4B8B-98A5-18BCC60F1B8C}"/>
              </a:ext>
            </a:extLst>
          </p:cNvPr>
          <p:cNvCxnSpPr/>
          <p:nvPr/>
        </p:nvCxnSpPr>
        <p:spPr>
          <a:xfrm flipV="1">
            <a:off x="7657253" y="3264480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CB-E181-38D7-D26A-1C08D77C1E77}"/>
              </a:ext>
            </a:extLst>
          </p:cNvPr>
          <p:cNvCxnSpPr/>
          <p:nvPr/>
        </p:nvCxnSpPr>
        <p:spPr>
          <a:xfrm flipV="1">
            <a:off x="8881110" y="3264480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CF8B60-ED6B-3C2D-DBF1-1205D7FB4341}"/>
              </a:ext>
            </a:extLst>
          </p:cNvPr>
          <p:cNvCxnSpPr>
            <a:cxnSpLocks/>
          </p:cNvCxnSpPr>
          <p:nvPr/>
        </p:nvCxnSpPr>
        <p:spPr>
          <a:xfrm flipH="1">
            <a:off x="4254500" y="1827398"/>
            <a:ext cx="3365500" cy="933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BF2C20-23AB-A7A6-56A1-5F558021E0B4}"/>
              </a:ext>
            </a:extLst>
          </p:cNvPr>
          <p:cNvCxnSpPr>
            <a:cxnSpLocks/>
          </p:cNvCxnSpPr>
          <p:nvPr/>
        </p:nvCxnSpPr>
        <p:spPr>
          <a:xfrm flipV="1">
            <a:off x="7665720" y="1827398"/>
            <a:ext cx="0" cy="534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4BDF6B-69EC-856C-7C4D-8BE94396BF33}"/>
              </a:ext>
            </a:extLst>
          </p:cNvPr>
          <p:cNvCxnSpPr>
            <a:cxnSpLocks/>
          </p:cNvCxnSpPr>
          <p:nvPr/>
        </p:nvCxnSpPr>
        <p:spPr>
          <a:xfrm flipH="1" flipV="1">
            <a:off x="7665720" y="1827398"/>
            <a:ext cx="1215390" cy="534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E74AF80-F568-C80B-C048-DE7470A6EAB1}"/>
              </a:ext>
            </a:extLst>
          </p:cNvPr>
          <p:cNvCxnSpPr>
            <a:cxnSpLocks/>
          </p:cNvCxnSpPr>
          <p:nvPr/>
        </p:nvCxnSpPr>
        <p:spPr>
          <a:xfrm flipH="1">
            <a:off x="2015491" y="3031067"/>
            <a:ext cx="1573530" cy="8236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E22B00-22F8-4E31-1A7D-C7BA8EE6ED7C}"/>
              </a:ext>
            </a:extLst>
          </p:cNvPr>
          <p:cNvSpPr txBox="1"/>
          <p:nvPr/>
        </p:nvSpPr>
        <p:spPr>
          <a:xfrm>
            <a:off x="7250433" y="4210003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1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3403D-EDEB-1AD4-6D92-44B8713D64E5}"/>
              </a:ext>
            </a:extLst>
          </p:cNvPr>
          <p:cNvSpPr txBox="1"/>
          <p:nvPr/>
        </p:nvSpPr>
        <p:spPr>
          <a:xfrm>
            <a:off x="8465823" y="4210003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2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FCB77-5AE3-DD75-8647-869F152BD074}"/>
              </a:ext>
            </a:extLst>
          </p:cNvPr>
          <p:cNvSpPr txBox="1"/>
          <p:nvPr/>
        </p:nvSpPr>
        <p:spPr>
          <a:xfrm>
            <a:off x="8483466" y="2844087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4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3C815-E4DE-570C-57B5-67ACC37FF2BC}"/>
              </a:ext>
            </a:extLst>
          </p:cNvPr>
          <p:cNvSpPr txBox="1"/>
          <p:nvPr/>
        </p:nvSpPr>
        <p:spPr>
          <a:xfrm>
            <a:off x="7250433" y="2854536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3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B4CAF-1FAF-5AFF-71E6-F7ECDFB14225}"/>
              </a:ext>
            </a:extLst>
          </p:cNvPr>
          <p:cNvSpPr txBox="1"/>
          <p:nvPr/>
        </p:nvSpPr>
        <p:spPr>
          <a:xfrm>
            <a:off x="3405277" y="3454617"/>
            <a:ext cx="104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random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50532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FE23-D57D-D234-0C54-E11095B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A114B-860E-030D-9E96-D37BABFB2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556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11BB-B8AD-0F45-D879-E798A537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D981-0DCD-8A43-CAE4-DB2EA8EA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14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88C9-D5FC-E97F-2672-5A6C9F6D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demonstration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8FB4A-8C7B-3850-E46A-839BFAB8F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191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40F8-4CA6-C3E6-9E45-9142EB59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AA8A9-D52E-B6F8-C3A3-50213CD1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Moog 08.12 </a:t>
            </a:r>
            <a:r>
              <a:rPr lang="en-GB" dirty="0">
                <a:hlinkClick r:id="rId2"/>
              </a:rPr>
              <a:t>https://www.moogmusic.com/news/return-moog-modular</a:t>
            </a:r>
            <a:endParaRPr lang="en-GB" dirty="0"/>
          </a:p>
          <a:p>
            <a:r>
              <a:rPr lang="en-GB" dirty="0"/>
              <a:t>Children 08.12 </a:t>
            </a:r>
            <a:r>
              <a:rPr lang="en-GB" dirty="0">
                <a:hlinkClick r:id="rId3"/>
              </a:rPr>
              <a:t>https://www.engadget.com/2019-07-03-blipblox-hands-on-synthesizer-for-kids.html</a:t>
            </a:r>
            <a:endParaRPr lang="en-GB" dirty="0"/>
          </a:p>
          <a:p>
            <a:r>
              <a:rPr lang="en-GB" dirty="0"/>
              <a:t>Mmo-3 08.12 </a:t>
            </a:r>
            <a:r>
              <a:rPr lang="en-GB" dirty="0">
                <a:hlinkClick r:id="rId4"/>
              </a:rPr>
              <a:t>https://www.factmag.com/2017/05/24/nozoid-mmo-3-drone-synth/</a:t>
            </a:r>
            <a:r>
              <a:rPr lang="en-GB" dirty="0"/>
              <a:t> </a:t>
            </a:r>
          </a:p>
          <a:p>
            <a:r>
              <a:rPr lang="en-GB" dirty="0" err="1"/>
              <a:t>Nopia</a:t>
            </a:r>
            <a:r>
              <a:rPr lang="en-GB" dirty="0"/>
              <a:t> 08.12 </a:t>
            </a:r>
            <a:r>
              <a:rPr lang="en-GB" dirty="0">
                <a:hlinkClick r:id="rId5"/>
              </a:rPr>
              <a:t>https://youtu.be/Ivuy9QYLFVY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24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37EE5-4994-E630-9AB7-36C879DE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9669E6-1202-C4A6-0817-89A8BB5F37FE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1B678DEC-988B-32BA-EFAC-F2597D258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606"/>
          <a:stretch/>
        </p:blipFill>
        <p:spPr>
          <a:xfrm>
            <a:off x="5566273" y="329784"/>
            <a:ext cx="5457384" cy="2758446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65F2A182-7446-9C60-1B38-823E275F9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98" t="9770"/>
          <a:stretch/>
        </p:blipFill>
        <p:spPr>
          <a:xfrm>
            <a:off x="1019331" y="532151"/>
            <a:ext cx="5245664" cy="329167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F3463BFD-87E6-F8F2-E2A2-E1AFBF5BC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18" b="6501"/>
          <a:stretch/>
        </p:blipFill>
        <p:spPr>
          <a:xfrm>
            <a:off x="4397931" y="1999792"/>
            <a:ext cx="7504259" cy="4858207"/>
          </a:xfrm>
          <a:prstGeom prst="rect">
            <a:avLst/>
          </a:prstGeom>
        </p:spPr>
      </p:pic>
      <p:pic>
        <p:nvPicPr>
          <p:cNvPr id="3" name="Picture 2" descr="A white electronic device with buttons and switches&#10;&#10;Description automatically generated">
            <a:extLst>
              <a:ext uri="{FF2B5EF4-FFF2-40B4-BE49-F238E27FC236}">
                <a16:creationId xmlns:a16="http://schemas.microsoft.com/office/drawing/2014/main" id="{093C9F2C-C373-C1C7-EF61-FD52C07C3D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917" b="90000" l="10000" r="90000">
                        <a14:foregroundMark x1="18594" y1="18833" x2="23333" y2="17250"/>
                        <a14:foregroundMark x1="23333" y1="17250" x2="28229" y2="17833"/>
                        <a14:foregroundMark x1="28229" y1="17833" x2="40938" y2="17333"/>
                        <a14:foregroundMark x1="37917" y1="17333" x2="22969" y2="17500"/>
                        <a14:backgroundMark x1="65573" y1="5750" x2="65000" y2="14667"/>
                        <a14:backgroundMark x1="65000" y1="14667" x2="64792" y2="7500"/>
                        <a14:backgroundMark x1="64792" y1="7500" x2="65833" y2="5167"/>
                        <a14:backgroundMark x1="64271" y1="16333" x2="67292" y2="16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5" b="17293"/>
          <a:stretch/>
        </p:blipFill>
        <p:spPr>
          <a:xfrm>
            <a:off x="584615" y="2296945"/>
            <a:ext cx="6839657" cy="4028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FC2D4-B064-5C7C-2A86-B2C28686EBFD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CF640-55F2-609F-E52A-E27CD5C702E5}"/>
              </a:ext>
            </a:extLst>
          </p:cNvPr>
          <p:cNvSpPr txBox="1"/>
          <p:nvPr/>
        </p:nvSpPr>
        <p:spPr>
          <a:xfrm>
            <a:off x="1337338" y="1807887"/>
            <a:ext cx="98553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i="1" dirty="0">
              <a:latin typeface="+mj-lt"/>
            </a:endParaRPr>
          </a:p>
          <a:p>
            <a:r>
              <a:rPr lang="en-GB" sz="3200" b="1" dirty="0">
                <a:latin typeface="+mj-lt"/>
              </a:rPr>
              <a:t>Synthesizer</a:t>
            </a:r>
            <a:r>
              <a:rPr lang="en-GB" sz="3200" i="1" dirty="0">
                <a:latin typeface="+mj-lt"/>
              </a:rPr>
              <a:t> - noun</a:t>
            </a:r>
          </a:p>
          <a:p>
            <a:r>
              <a:rPr lang="en-GB" sz="3200" dirty="0" err="1"/>
              <a:t>syn</a:t>
            </a:r>
            <a:r>
              <a:rPr lang="en-GB" sz="3200" dirty="0"/>
              <a:t>·​the·​</a:t>
            </a:r>
            <a:r>
              <a:rPr lang="en-GB" sz="3200" dirty="0" err="1"/>
              <a:t>siz</a:t>
            </a:r>
            <a:r>
              <a:rPr lang="en-GB" sz="3200" dirty="0"/>
              <a:t>·​er</a:t>
            </a:r>
            <a:endParaRPr lang="en-GB" sz="3200" dirty="0">
              <a:latin typeface="+mj-lt"/>
            </a:endParaRPr>
          </a:p>
          <a:p>
            <a:r>
              <a:rPr lang="en-US" sz="3200" dirty="0"/>
              <a:t>an electronic apparatus capable of producing a wide range of sounds, thus providing for a meditative experience</a:t>
            </a:r>
            <a:endParaRPr lang="en-GB" sz="3200" i="1" dirty="0">
              <a:latin typeface="+mj-lt"/>
            </a:endParaRPr>
          </a:p>
          <a:p>
            <a:endParaRPr lang="en-GB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08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136875-0D93-DD28-5914-442DC0F4B08E}"/>
              </a:ext>
            </a:extLst>
          </p:cNvPr>
          <p:cNvSpPr txBox="1"/>
          <p:nvPr/>
        </p:nvSpPr>
        <p:spPr>
          <a:xfrm rot="295471">
            <a:off x="3999083" y="1308078"/>
            <a:ext cx="1371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 u  r  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7705B-236C-4F74-7AB4-A07EBD937447}"/>
              </a:ext>
            </a:extLst>
          </p:cNvPr>
          <p:cNvSpPr txBox="1"/>
          <p:nvPr/>
        </p:nvSpPr>
        <p:spPr>
          <a:xfrm rot="295471">
            <a:off x="5535989" y="1449909"/>
            <a:ext cx="132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 h  a  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CF089-BC13-617D-6669-F17AD2E14BDE}"/>
              </a:ext>
            </a:extLst>
          </p:cNvPr>
          <p:cNvSpPr txBox="1"/>
          <p:nvPr/>
        </p:nvSpPr>
        <p:spPr>
          <a:xfrm rot="295471">
            <a:off x="7024987" y="1570491"/>
            <a:ext cx="179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bg1"/>
                </a:solidFill>
              </a:rPr>
              <a:t>d</a:t>
            </a:r>
            <a:r>
              <a:rPr lang="en-GB" sz="3600" dirty="0">
                <a:solidFill>
                  <a:schemeClr val="bg1"/>
                </a:solidFill>
              </a:rPr>
              <a:t>  o w 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1B8A7-5892-6A5D-3A9C-B42510F9FBC8}"/>
              </a:ext>
            </a:extLst>
          </p:cNvPr>
          <p:cNvSpPr txBox="1"/>
          <p:nvPr/>
        </p:nvSpPr>
        <p:spPr>
          <a:xfrm rot="21294581">
            <a:off x="8486122" y="1520667"/>
            <a:ext cx="623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400" dirty="0">
                <a:solidFill>
                  <a:schemeClr val="bg1"/>
                </a:solidFill>
              </a:rPr>
              <a:t> !</a:t>
            </a:r>
            <a:endParaRPr lang="en-GB" sz="440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1DB55872-F0DA-97E1-4A20-861437076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0601E6-4F30-1378-718F-87D1A3E614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33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D092AD-1E77-12E8-EF10-F5B6170BB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7200" dirty="0"/>
              <a:t>turn that down!</a:t>
            </a:r>
            <a:br>
              <a:rPr lang="en-GB" sz="7200" dirty="0"/>
            </a:br>
            <a:r>
              <a:rPr lang="en-GB" sz="4800" dirty="0"/>
              <a:t>The Creation of a Synthesizer 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D1EE6F-B0E8-B5C4-94A6-4F2D6A1B3C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62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6C0F-4D12-10B5-4526-FA74B34D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53" y="611575"/>
            <a:ext cx="2676294" cy="1325563"/>
          </a:xfrm>
        </p:spPr>
        <p:txBody>
          <a:bodyPr/>
          <a:lstStyle/>
          <a:p>
            <a:pPr algn="ctr"/>
            <a:r>
              <a:rPr lang="de-CH" dirty="0" err="1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98E1-5E13-479B-0722-328C91AE2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706" y="1937138"/>
            <a:ext cx="2882588" cy="3092062"/>
          </a:xfrm>
        </p:spPr>
        <p:txBody>
          <a:bodyPr/>
          <a:lstStyle/>
          <a:p>
            <a:r>
              <a:rPr lang="de-CH" dirty="0" err="1"/>
              <a:t>motivation</a:t>
            </a:r>
            <a:endParaRPr lang="de-CH" dirty="0"/>
          </a:p>
          <a:p>
            <a:r>
              <a:rPr lang="en-GB" dirty="0"/>
              <a:t>theory</a:t>
            </a:r>
          </a:p>
          <a:p>
            <a:r>
              <a:rPr lang="en-GB" dirty="0"/>
              <a:t>my synthesizer</a:t>
            </a:r>
          </a:p>
          <a:p>
            <a:r>
              <a:rPr lang="en-GB" dirty="0"/>
              <a:t>work process</a:t>
            </a:r>
          </a:p>
          <a:p>
            <a:r>
              <a:rPr lang="en-GB" dirty="0"/>
              <a:t>conclusion</a:t>
            </a:r>
          </a:p>
          <a:p>
            <a:r>
              <a:rPr lang="en-GB" dirty="0"/>
              <a:t>demo</a:t>
            </a:r>
          </a:p>
        </p:txBody>
      </p:sp>
      <p:pic>
        <p:nvPicPr>
          <p:cNvPr id="5" name="Graphic 4" descr="Caret Right outline">
            <a:extLst>
              <a:ext uri="{FF2B5EF4-FFF2-40B4-BE49-F238E27FC236}">
                <a16:creationId xmlns:a16="http://schemas.microsoft.com/office/drawing/2014/main" id="{68825C3F-1463-2822-18BA-C1F974D3B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479" y="1839806"/>
            <a:ext cx="605790" cy="6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5.55112E-17 L -1.04167E-6 0.0745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7454 L -1.04167E-6 0.147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14792 L -0.00013 0.2231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315 L -0.00013 0.2981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9815 L -0.00065 0.373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4DF6A9-9691-0FE4-7937-30188BF0F7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39AE8-9B67-0F90-C2C9-89889BFB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motivation</a:t>
            </a:r>
            <a:endParaRPr lang="en-GB" dirty="0"/>
          </a:p>
        </p:txBody>
      </p:sp>
      <p:pic>
        <p:nvPicPr>
          <p:cNvPr id="9" name="Picture 8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EF2DC035-4A0E-E4DB-A730-8CE5E5132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0" y="1454810"/>
            <a:ext cx="3930651" cy="5240868"/>
          </a:xfrm>
          <a:prstGeom prst="rect">
            <a:avLst/>
          </a:prstGeom>
        </p:spPr>
      </p:pic>
      <p:pic>
        <p:nvPicPr>
          <p:cNvPr id="11" name="Picture 10" descr="A person sitting in front of a keyboard and a computer&#10;&#10;Description automatically generated">
            <a:extLst>
              <a:ext uri="{FF2B5EF4-FFF2-40B4-BE49-F238E27FC236}">
                <a16:creationId xmlns:a16="http://schemas.microsoft.com/office/drawing/2014/main" id="{87F9A076-D1A4-BA64-AA63-FA3063DD4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9" r="9639"/>
          <a:stretch/>
        </p:blipFill>
        <p:spPr>
          <a:xfrm rot="5400000">
            <a:off x="3627413" y="1870317"/>
            <a:ext cx="4940303" cy="3556048"/>
          </a:xfrm>
          <a:prstGeom prst="rect">
            <a:avLst/>
          </a:prstGeom>
        </p:spPr>
      </p:pic>
      <p:pic>
        <p:nvPicPr>
          <p:cNvPr id="5" name="Content Placeholder 4" descr="A person sitting on a piano&#10;&#10;Description automatically generated">
            <a:extLst>
              <a:ext uri="{FF2B5EF4-FFF2-40B4-BE49-F238E27FC236}">
                <a16:creationId xmlns:a16="http://schemas.microsoft.com/office/drawing/2014/main" id="{0C4D5DBC-C21A-AE8A-856E-2E066EA66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89" y="365125"/>
            <a:ext cx="3930651" cy="5240868"/>
          </a:xfrm>
        </p:spPr>
      </p:pic>
    </p:spTree>
    <p:extLst>
      <p:ext uri="{BB962C8B-B14F-4D97-AF65-F5344CB8AC3E}">
        <p14:creationId xmlns:p14="http://schemas.microsoft.com/office/powerpoint/2010/main" val="3694373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A9868-DE11-BA0E-19FE-8DC6DBAA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94A3D-F6FE-CE98-5118-7B71E7A5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pic>
        <p:nvPicPr>
          <p:cNvPr id="11" name="Picture 10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17957C97-D3E5-5B8E-4CCF-6D18B8AD5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48" y="2590800"/>
            <a:ext cx="12247503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1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A26B1-9634-6768-4291-A677BB47B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65A22-0F15-BEB8-DB41-340813DC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7677B-6EAF-CC6C-BA0F-450AE6C0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pic>
        <p:nvPicPr>
          <p:cNvPr id="7" name="Picture 6" descr="A group of white squares with black text&#10;&#10;Description automatically generated">
            <a:extLst>
              <a:ext uri="{FF2B5EF4-FFF2-40B4-BE49-F238E27FC236}">
                <a16:creationId xmlns:a16="http://schemas.microsoft.com/office/drawing/2014/main" id="{3A5F7EAD-14C5-C6CD-D761-BD16A6ACB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5" y="4397375"/>
            <a:ext cx="3714750" cy="1914525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21EA332-A536-1F60-5AA2-5D32864C7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946" y="555625"/>
            <a:ext cx="5619750" cy="5029200"/>
          </a:xfrm>
          <a:prstGeom prst="rect">
            <a:avLst/>
          </a:prstGeom>
        </p:spPr>
      </p:pic>
      <p:pic>
        <p:nvPicPr>
          <p:cNvPr id="11" name="Picture 10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F370F66F-EE3F-87D0-702F-5D249716F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44" y="4965316"/>
            <a:ext cx="11067311" cy="151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dir="out" hasBounce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231</Words>
  <Application>Microsoft Office PowerPoint</Application>
  <PresentationFormat>Widescreen</PresentationFormat>
  <Paragraphs>83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turn that down! The Creation of a Synthesizer </vt:lpstr>
      <vt:lpstr>content</vt:lpstr>
      <vt:lpstr>motivation</vt:lpstr>
      <vt:lpstr>theory</vt:lpstr>
      <vt:lpstr>theory</vt:lpstr>
      <vt:lpstr>theory</vt:lpstr>
      <vt:lpstr>theory</vt:lpstr>
      <vt:lpstr>theory</vt:lpstr>
      <vt:lpstr>theory</vt:lpstr>
      <vt:lpstr>PowerPoint Presentation</vt:lpstr>
      <vt:lpstr>theory</vt:lpstr>
      <vt:lpstr>theory</vt:lpstr>
      <vt:lpstr>theory</vt:lpstr>
      <vt:lpstr>theory</vt:lpstr>
      <vt:lpstr>my synthesizer</vt:lpstr>
      <vt:lpstr>my synthesizer</vt:lpstr>
      <vt:lpstr>work process</vt:lpstr>
      <vt:lpstr>conclusion</vt:lpstr>
      <vt:lpstr>demonstration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Veljkovic Nikolaj</dc:creator>
  <cp:lastModifiedBy>Veljkovic Nikolaj</cp:lastModifiedBy>
  <cp:revision>1</cp:revision>
  <dcterms:created xsi:type="dcterms:W3CDTF">2024-12-08T16:00:14Z</dcterms:created>
  <dcterms:modified xsi:type="dcterms:W3CDTF">2024-12-11T13:59:37Z</dcterms:modified>
</cp:coreProperties>
</file>